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_rels/.rels" ContentType="application/vnd.openxmlformats-package.relationships+xml"/>
  <Override PartName="/ppt/presentation.xml" ContentType="application/vnd.openxmlformats-officedocument.presentationml.presentation.main+xml"/>
  <Override PartName="/ppt/presProps.xml" ContentType="application/vnd.openxmlformats-officedocument.presentationml.presPro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10.xml" ContentType="application/vnd.openxmlformats-officedocument.theme+xml"/>
  <Override PartName="/ppt/theme/theme8.xml" ContentType="application/vnd.openxmlformats-officedocument.theme+xml"/>
  <Override PartName="/ppt/theme/theme11.xml" ContentType="application/vnd.openxmlformats-officedocument.theme+xml"/>
  <Override PartName="/ppt/theme/theme9.xml" ContentType="application/vnd.openxmlformats-officedocument.theme+xml"/>
  <Override PartName="/ppt/slideMasters/_rels/slideMaster9.xml.rels" ContentType="application/vnd.openxmlformats-package.relationships+xml"/>
  <Override PartName="/ppt/slideMasters/_rels/slideMaster10.xml.rels" ContentType="application/vnd.openxmlformats-package.relationships+xml"/>
  <Override PartName="/ppt/slideMasters/_rels/slideMaster11.xml.rels" ContentType="application/vnd.openxmlformats-package.relationships+xml"/>
  <Override PartName="/ppt/slideMasters/_rels/slideMaster8.xml.rels" ContentType="application/vnd.openxmlformats-package.relationships+xml"/>
  <Override PartName="/ppt/slideMasters/_rels/slideMaster7.xml.rels" ContentType="application/vnd.openxmlformats-package.relationships+xml"/>
  <Override PartName="/ppt/slideMasters/_rels/slideMaster6.xml.rels" ContentType="application/vnd.openxmlformats-package.relationships+xml"/>
  <Override PartName="/ppt/slideMasters/_rels/slideMaster5.xml.rels" ContentType="application/vnd.openxmlformats-package.relationships+xml"/>
  <Override PartName="/ppt/slideMasters/_rels/slideMaster4.xml.rels" ContentType="application/vnd.openxmlformats-package.relationships+xml"/>
  <Override PartName="/ppt/slideMasters/_rels/slideMaster3.xml.rels" ContentType="application/vnd.openxmlformats-package.relationships+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1.xml" ContentType="application/vnd.openxmlformats-officedocument.presentationml.slideMaster+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10.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_rels/presentation.xml.rels" ContentType="application/vnd.openxmlformats-package.relationships+xml"/>
  <Override PartName="/ppt/slideLayouts/_rels/slideLayout9.xml.rels" ContentType="application/vnd.openxmlformats-package.relationships+xml"/>
  <Override PartName="/ppt/slideLayouts/_rels/slideLayout11.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7.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2.xml.rels" ContentType="application/vnd.openxmlformats-package.relationships+xml"/>
  <Override PartName="/ppt/slideLayouts/_rels/slideLayout1.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4.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media/image1.png" ContentType="image/png"/>
  <Override PartName="/ppt/media/image4.jpeg" ContentType="image/jpeg"/>
  <Override PartName="/ppt/media/image5.jpeg" ContentType="image/jpeg"/>
  <Override PartName="/ppt/media/image2.svg" ContentType="image/svg"/>
  <Override PartName="/ppt/media/image6.jpeg" ContentType="image/jpeg"/>
  <Override PartName="/ppt/media/image10.jpeg" ContentType="image/jpeg"/>
  <Override PartName="/ppt/media/image7.jpeg" ContentType="image/jpeg"/>
  <Override PartName="/ppt/media/image11.jpeg" ContentType="image/jpeg"/>
  <Override PartName="/ppt/media/image8.png" ContentType="image/png"/>
  <Override PartName="/ppt/media/image3.jpeg" ContentType="image/jpeg"/>
  <Override PartName="/ppt/media/image16.png" ContentType="image/png"/>
  <Override PartName="/ppt/media/image21.jpeg" ContentType="image/jpeg"/>
  <Override PartName="/ppt/media/image9.png" ContentType="image/png"/>
  <Override PartName="/ppt/media/image12.jpeg" ContentType="image/jpeg"/>
  <Override PartName="/ppt/media/image13.jpeg" ContentType="image/jpeg"/>
  <Override PartName="/ppt/media/image15.jpeg" ContentType="image/jpeg"/>
  <Override PartName="/ppt/media/image17.jpeg" ContentType="image/jpeg"/>
  <Override PartName="/ppt/media/image14.jpeg" ContentType="image/jpeg"/>
  <Override PartName="/ppt/media/image20.png" ContentType="image/png"/>
  <Override PartName="/ppt/media/image18.jpeg" ContentType="image/jpeg"/>
  <Override PartName="/ppt/media/image19.jpeg" ContentType="image/jpeg"/>
  <Override PartName="/ppt/slides/slide1.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17.xml" ContentType="application/vnd.openxmlformats-officedocument.presentationml.slide+xml"/>
  <Override PartName="/ppt/slides/slide10.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s/slide11.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slides/slide8.xml" ContentType="application/vnd.openxmlformats-officedocument.presentationml.slide+xml"/>
  <Override PartName="/ppt/slides/slide20.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14.xml" ContentType="application/vnd.openxmlformats-officedocument.presentationml.slide+xml"/>
  <Override PartName="/ppt/slides/slide12.xml" ContentType="application/vnd.openxmlformats-officedocument.presentationml.slide+xml"/>
  <Override PartName="/ppt/slides/slide5.xml" ContentType="application/vnd.openxmlformats-officedocument.presentationml.slide+xml"/>
  <Override PartName="/ppt/slides/_rels/slide15.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9.xml.rels" ContentType="application/vnd.openxmlformats-package.relationships+xml"/>
  <Override PartName="/ppt/slides/_rels/slide20.xml.rels" ContentType="application/vnd.openxmlformats-package.relationships+xml"/>
  <Override PartName="/ppt/slides/_rels/slide3.xml.rels" ContentType="application/vnd.openxmlformats-package.relationships+xml"/>
  <Override PartName="/ppt/slides/_rels/slide14.xml.rels" ContentType="application/vnd.openxmlformats-package.relationships+xml"/>
  <Override PartName="/ppt/slides/_rels/slide8.xml.rels" ContentType="application/vnd.openxmlformats-package.relationships+xml"/>
  <Override PartName="/ppt/slides/_rels/slide7.xml.rels" ContentType="application/vnd.openxmlformats-package.relationships+xml"/>
  <Override PartName="/ppt/slides/_rels/slide6.xml.rels" ContentType="application/vnd.openxmlformats-package.relationships+xml"/>
  <Override PartName="/ppt/slides/_rels/slide5.xml.rels" ContentType="application/vnd.openxmlformats-package.relationships+xml"/>
  <Override PartName="/ppt/slides/_rels/slide19.xml.rels" ContentType="application/vnd.openxmlformats-package.relationships+xml"/>
  <Override PartName="/ppt/slides/_rels/slide11.xml.rels" ContentType="application/vnd.openxmlformats-package.relationships+xml"/>
  <Override PartName="/ppt/slides/_rels/slide4.xml.rels" ContentType="application/vnd.openxmlformats-package.relationships+xml"/>
  <Override PartName="/ppt/slides/_rels/slide18.xml.rels" ContentType="application/vnd.openxmlformats-package.relationships+xml"/>
  <Override PartName="/ppt/slides/_rels/slide17.xml.rels" ContentType="application/vnd.openxmlformats-package.relationships+xml"/>
  <Override PartName="/ppt/slides/_rels/slide2.xml.rels" ContentType="application/vnd.openxmlformats-package.relationships+xml"/>
  <Override PartName="/ppt/slides/_rels/slide16.xml.rels" ContentType="application/vnd.openxmlformats-package.relationships+xml"/>
  <Override PartName="/ppt/slides/_rels/slide10.xml.rels" ContentType="application/vnd.openxmlformats-package.relationships+xml"/>
  <Override PartName="/ppt/slides/_rels/slide1.xml.rels" ContentType="application/vnd.openxmlformats-package.relationships+xml"/>
  <Override PartName="/ppt/slides/slide13.xml" ContentType="application/vnd.openxmlformats-officedocument.presentationml.slide+xml"/>
  <Override PartName="/ppt/slides/slide7.xml" ContentType="application/vnd.openxmlformats-officedocument.presentationml.slide+xml"/>
  <Override PartName="/ppt/slides/slide15.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 id="2147483652" r:id="rId4"/>
    <p:sldMasterId id="2147483654" r:id="rId5"/>
    <p:sldMasterId id="2147483656" r:id="rId6"/>
    <p:sldMasterId id="2147483658" r:id="rId7"/>
    <p:sldMasterId id="2147483660" r:id="rId8"/>
    <p:sldMasterId id="2147483662" r:id="rId9"/>
    <p:sldMasterId id="2147483664" r:id="rId10"/>
    <p:sldMasterId id="2147483666" r:id="rId11"/>
    <p:sldMasterId id="2147483668" r:id="rId12"/>
  </p:sldMasterIdLst>
  <p:sldIdLst>
    <p:sldId id="256" r:id="rId13"/>
    <p:sldId id="257" r:id="rId14"/>
    <p:sldId id="258" r:id="rId15"/>
    <p:sldId id="259" r:id="rId16"/>
    <p:sldId id="260" r:id="rId17"/>
    <p:sldId id="261" r:id="rId18"/>
    <p:sldId id="262" r:id="rId19"/>
    <p:sldId id="263" r:id="rId20"/>
    <p:sldId id="264" r:id="rId21"/>
    <p:sldId id="265" r:id="rId22"/>
    <p:sldId id="266" r:id="rId23"/>
    <p:sldId id="267" r:id="rId24"/>
    <p:sldId id="268" r:id="rId25"/>
    <p:sldId id="269" r:id="rId26"/>
    <p:sldId id="270" r:id="rId27"/>
    <p:sldId id="271" r:id="rId28"/>
    <p:sldId id="272" r:id="rId29"/>
    <p:sldId id="273" r:id="rId30"/>
    <p:sldId id="274" r:id="rId31"/>
    <p:sldId id="275" r:id="rId32"/>
  </p:sldIdLst>
  <p:sldSz cx="12192000" cy="6858000"/>
  <p:notesSz cx="7772400" cy="100584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 Target="slides/slide1.xml"/><Relationship Id="rId14" Type="http://schemas.openxmlformats.org/officeDocument/2006/relationships/slide" Target="slides/slide2.xml"/><Relationship Id="rId15" Type="http://schemas.openxmlformats.org/officeDocument/2006/relationships/slide" Target="slides/slide3.xml"/><Relationship Id="rId16" Type="http://schemas.openxmlformats.org/officeDocument/2006/relationships/slide" Target="slides/slide4.xml"/><Relationship Id="rId17" Type="http://schemas.openxmlformats.org/officeDocument/2006/relationships/slide" Target="slides/slide5.xml"/><Relationship Id="rId18" Type="http://schemas.openxmlformats.org/officeDocument/2006/relationships/slide" Target="slides/slide6.xml"/><Relationship Id="rId19" Type="http://schemas.openxmlformats.org/officeDocument/2006/relationships/slide" Target="slides/slide7.xml"/><Relationship Id="rId20" Type="http://schemas.openxmlformats.org/officeDocument/2006/relationships/slide" Target="slides/slide8.xml"/><Relationship Id="rId21" Type="http://schemas.openxmlformats.org/officeDocument/2006/relationships/slide" Target="slides/slide9.xml"/><Relationship Id="rId22" Type="http://schemas.openxmlformats.org/officeDocument/2006/relationships/slide" Target="slides/slide10.xml"/><Relationship Id="rId23" Type="http://schemas.openxmlformats.org/officeDocument/2006/relationships/slide" Target="slides/slide11.xml"/><Relationship Id="rId24" Type="http://schemas.openxmlformats.org/officeDocument/2006/relationships/slide" Target="slides/slide12.xml"/><Relationship Id="rId25" Type="http://schemas.openxmlformats.org/officeDocument/2006/relationships/slide" Target="slides/slide13.xml"/><Relationship Id="rId26" Type="http://schemas.openxmlformats.org/officeDocument/2006/relationships/slide" Target="slides/slide14.xml"/><Relationship Id="rId27" Type="http://schemas.openxmlformats.org/officeDocument/2006/relationships/slide" Target="slides/slide15.xml"/><Relationship Id="rId28" Type="http://schemas.openxmlformats.org/officeDocument/2006/relationships/slide" Target="slides/slide16.xml"/><Relationship Id="rId29" Type="http://schemas.openxmlformats.org/officeDocument/2006/relationships/slide" Target="slides/slide17.xml"/><Relationship Id="rId30" Type="http://schemas.openxmlformats.org/officeDocument/2006/relationships/slide" Target="slides/slide18.xml"/><Relationship Id="rId31" Type="http://schemas.openxmlformats.org/officeDocument/2006/relationships/slide" Target="slides/slide19.xml"/><Relationship Id="rId32" Type="http://schemas.openxmlformats.org/officeDocument/2006/relationships/slide" Target="slides/slide20.xml"/><Relationship Id="rId33"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Calibri"/>
            </a:endParaRPr>
          </a:p>
        </p:txBody>
      </p:sp>
      <p:sp>
        <p:nvSpPr>
          <p:cNvPr id="6"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indent="0" algn="ctr">
              <a:buNone/>
            </a:pPr>
            <a:endParaRPr b="0" lang="en-US" sz="3200" spc="-1" strike="noStrike">
              <a:solidFill>
                <a:srgbClr val="000000"/>
              </a:solidFill>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482C6C41-3C91-4048-9449-6D64D8DD36CB}" type="slidenum">
              <a:t>&lt;#&gt;</a:t>
            </a:fld>
          </a:p>
        </p:txBody>
      </p:sp>
      <p:sp>
        <p:nvSpPr>
          <p:cNvPr id="6" name="PlaceHolder 5"/>
          <p:cNvSpPr>
            <a:spLocks noGrp="1"/>
          </p:cNvSpPr>
          <p:nvPr>
            <p:ph type="dt" idx="1"/>
          </p:nvPr>
        </p:nvSpPr>
        <p:spPr/>
        <p:txBody>
          <a:bodyPr/>
          <a:p>
            <a:r>
              <a:rPr lang="en-US"/>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ntent with Caption">
    <p:spTree>
      <p:nvGrpSpPr>
        <p:cNvPr id="1" name=""/>
        <p:cNvGrpSpPr/>
        <p:nvPr/>
      </p:nvGrpSpPr>
      <p:grpSpPr>
        <a:xfrm>
          <a:off x="0" y="0"/>
          <a:ext cx="0" cy="0"/>
          <a:chOff x="0" y="0"/>
          <a:chExt cx="0" cy="0"/>
        </a:xfrm>
      </p:grpSpPr>
      <p:sp>
        <p:nvSpPr>
          <p:cNvPr id="2" name="PlaceHolder 1"/>
          <p:cNvSpPr>
            <a:spLocks noGrp="1"/>
          </p:cNvSpPr>
          <p:nvPr>
            <p:ph type="ftr" idx="29"/>
          </p:nvPr>
        </p:nvSpPr>
        <p:spPr/>
        <p:txBody>
          <a:bodyPr/>
          <a:p>
            <a:r>
              <a:t>Footer</a:t>
            </a:r>
          </a:p>
        </p:txBody>
      </p:sp>
      <p:sp>
        <p:nvSpPr>
          <p:cNvPr id="3" name="PlaceHolder 2"/>
          <p:cNvSpPr>
            <a:spLocks noGrp="1"/>
          </p:cNvSpPr>
          <p:nvPr>
            <p:ph type="sldNum" idx="30"/>
          </p:nvPr>
        </p:nvSpPr>
        <p:spPr/>
        <p:txBody>
          <a:bodyPr/>
          <a:p>
            <a:fld id="{A5A6F641-4FF9-421D-8088-3151A2A39905}" type="slidenum">
              <a:t>&lt;#&gt;</a:t>
            </a:fld>
          </a:p>
        </p:txBody>
      </p:sp>
      <p:sp>
        <p:nvSpPr>
          <p:cNvPr id="4" name="PlaceHolder 3"/>
          <p:cNvSpPr>
            <a:spLocks noGrp="1"/>
          </p:cNvSpPr>
          <p:nvPr>
            <p:ph type="dt" idx="28"/>
          </p:nvPr>
        </p:nvSpPr>
        <p:spPr/>
        <p:txBody>
          <a:bodyPr/>
          <a:p>
            <a:r>
              <a:rPr lang="en-US"/>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icture with Caption">
    <p:spTree>
      <p:nvGrpSpPr>
        <p:cNvPr id="1" name=""/>
        <p:cNvGrpSpPr/>
        <p:nvPr/>
      </p:nvGrpSpPr>
      <p:grpSpPr>
        <a:xfrm>
          <a:off x="0" y="0"/>
          <a:ext cx="0" cy="0"/>
          <a:chOff x="0" y="0"/>
          <a:chExt cx="0" cy="0"/>
        </a:xfrm>
      </p:grpSpPr>
      <p:sp>
        <p:nvSpPr>
          <p:cNvPr id="2" name="PlaceHolder 1"/>
          <p:cNvSpPr>
            <a:spLocks noGrp="1"/>
          </p:cNvSpPr>
          <p:nvPr>
            <p:ph type="ftr" idx="32"/>
          </p:nvPr>
        </p:nvSpPr>
        <p:spPr/>
        <p:txBody>
          <a:bodyPr/>
          <a:p>
            <a:r>
              <a:t>Footer</a:t>
            </a:r>
          </a:p>
        </p:txBody>
      </p:sp>
      <p:sp>
        <p:nvSpPr>
          <p:cNvPr id="3" name="PlaceHolder 2"/>
          <p:cNvSpPr>
            <a:spLocks noGrp="1"/>
          </p:cNvSpPr>
          <p:nvPr>
            <p:ph type="sldNum" idx="33"/>
          </p:nvPr>
        </p:nvSpPr>
        <p:spPr/>
        <p:txBody>
          <a:bodyPr/>
          <a:p>
            <a:fld id="{67869D60-92A1-4BA9-930B-E30451856C44}" type="slidenum">
              <a:t>&lt;#&gt;</a:t>
            </a:fld>
          </a:p>
        </p:txBody>
      </p:sp>
      <p:sp>
        <p:nvSpPr>
          <p:cNvPr id="4" name="PlaceHolder 3"/>
          <p:cNvSpPr>
            <a:spLocks noGrp="1"/>
          </p:cNvSpPr>
          <p:nvPr>
            <p:ph type="dt" idx="31"/>
          </p:nvPr>
        </p:nvSpPr>
        <p:spPr/>
        <p:txBody>
          <a:bodyPr/>
          <a:p>
            <a:r>
              <a:rPr lang="en-US"/>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Title and Vertical Text">
    <p:spTree>
      <p:nvGrpSpPr>
        <p:cNvPr id="1" name=""/>
        <p:cNvGrpSpPr/>
        <p:nvPr/>
      </p:nvGrpSpPr>
      <p:grpSpPr>
        <a:xfrm>
          <a:off x="0" y="0"/>
          <a:ext cx="0" cy="0"/>
          <a:chOff x="0" y="0"/>
          <a:chExt cx="0" cy="0"/>
        </a:xfrm>
      </p:grpSpPr>
      <p:sp>
        <p:nvSpPr>
          <p:cNvPr id="2" name="PlaceHolder 1"/>
          <p:cNvSpPr>
            <a:spLocks noGrp="1"/>
          </p:cNvSpPr>
          <p:nvPr>
            <p:ph type="ftr" idx="5"/>
          </p:nvPr>
        </p:nvSpPr>
        <p:spPr/>
        <p:txBody>
          <a:bodyPr/>
          <a:p>
            <a:r>
              <a:t>Footer</a:t>
            </a:r>
          </a:p>
        </p:txBody>
      </p:sp>
      <p:sp>
        <p:nvSpPr>
          <p:cNvPr id="3" name="PlaceHolder 2"/>
          <p:cNvSpPr>
            <a:spLocks noGrp="1"/>
          </p:cNvSpPr>
          <p:nvPr>
            <p:ph type="sldNum" idx="6"/>
          </p:nvPr>
        </p:nvSpPr>
        <p:spPr/>
        <p:txBody>
          <a:bodyPr/>
          <a:p>
            <a:fld id="{75B7FDEF-4826-4593-9DA7-82D6B5EAFBC3}" type="slidenum">
              <a:t>&lt;#&gt;</a:t>
            </a:fld>
          </a:p>
        </p:txBody>
      </p:sp>
      <p:sp>
        <p:nvSpPr>
          <p:cNvPr id="4" name="PlaceHolder 3"/>
          <p:cNvSpPr>
            <a:spLocks noGrp="1"/>
          </p:cNvSpPr>
          <p:nvPr>
            <p:ph type="dt" idx="4"/>
          </p:nvPr>
        </p:nvSpPr>
        <p:spPr/>
        <p:txBody>
          <a:bodyPr/>
          <a:p>
            <a:r>
              <a:rPr lang="en-US"/>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Vertical Title and Text">
    <p:spTree>
      <p:nvGrpSpPr>
        <p:cNvPr id="1" name=""/>
        <p:cNvGrpSpPr/>
        <p:nvPr/>
      </p:nvGrpSpPr>
      <p:grpSpPr>
        <a:xfrm>
          <a:off x="0" y="0"/>
          <a:ext cx="0" cy="0"/>
          <a:chOff x="0" y="0"/>
          <a:chExt cx="0" cy="0"/>
        </a:xfrm>
      </p:grpSpPr>
      <p:sp>
        <p:nvSpPr>
          <p:cNvPr id="2" name="PlaceHolder 1"/>
          <p:cNvSpPr>
            <a:spLocks noGrp="1"/>
          </p:cNvSpPr>
          <p:nvPr>
            <p:ph type="ftr" idx="8"/>
          </p:nvPr>
        </p:nvSpPr>
        <p:spPr/>
        <p:txBody>
          <a:bodyPr/>
          <a:p>
            <a:r>
              <a:t>Footer</a:t>
            </a:r>
          </a:p>
        </p:txBody>
      </p:sp>
      <p:sp>
        <p:nvSpPr>
          <p:cNvPr id="3" name="PlaceHolder 2"/>
          <p:cNvSpPr>
            <a:spLocks noGrp="1"/>
          </p:cNvSpPr>
          <p:nvPr>
            <p:ph type="sldNum" idx="9"/>
          </p:nvPr>
        </p:nvSpPr>
        <p:spPr/>
        <p:txBody>
          <a:bodyPr/>
          <a:p>
            <a:fld id="{B3AC173E-1D82-4727-BD98-6CB27CA296DB}" type="slidenum">
              <a:t>&lt;#&gt;</a:t>
            </a:fld>
          </a:p>
        </p:txBody>
      </p:sp>
      <p:sp>
        <p:nvSpPr>
          <p:cNvPr id="4" name="PlaceHolder 3"/>
          <p:cNvSpPr>
            <a:spLocks noGrp="1"/>
          </p:cNvSpPr>
          <p:nvPr>
            <p:ph type="dt" idx="7"/>
          </p:nvPr>
        </p:nvSpPr>
        <p:spPr/>
        <p:txBody>
          <a:bodyPr/>
          <a:p>
            <a:r>
              <a:rPr lang="en-US"/>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and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Calibri"/>
            </a:endParaRPr>
          </a:p>
        </p:txBody>
      </p:sp>
      <p:sp>
        <p:nvSpPr>
          <p:cNvPr id="23"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Calibri"/>
            </a:endParaRPr>
          </a:p>
        </p:txBody>
      </p:sp>
      <p:sp>
        <p:nvSpPr>
          <p:cNvPr id="4" name="PlaceHolder 3"/>
          <p:cNvSpPr>
            <a:spLocks noGrp="1"/>
          </p:cNvSpPr>
          <p:nvPr>
            <p:ph type="ftr" idx="11"/>
          </p:nvPr>
        </p:nvSpPr>
        <p:spPr/>
        <p:txBody>
          <a:bodyPr/>
          <a:p>
            <a:r>
              <a:t>Footer</a:t>
            </a:r>
          </a:p>
        </p:txBody>
      </p:sp>
      <p:sp>
        <p:nvSpPr>
          <p:cNvPr id="5" name="PlaceHolder 4"/>
          <p:cNvSpPr>
            <a:spLocks noGrp="1"/>
          </p:cNvSpPr>
          <p:nvPr>
            <p:ph type="sldNum" idx="12"/>
          </p:nvPr>
        </p:nvSpPr>
        <p:spPr/>
        <p:txBody>
          <a:bodyPr/>
          <a:p>
            <a:fld id="{D6F261E8-72AE-44C7-A879-5E714A7E3938}" type="slidenum">
              <a:t>&lt;#&gt;</a:t>
            </a:fld>
          </a:p>
        </p:txBody>
      </p:sp>
      <p:sp>
        <p:nvSpPr>
          <p:cNvPr id="6" name="PlaceHolder 5"/>
          <p:cNvSpPr>
            <a:spLocks noGrp="1"/>
          </p:cNvSpPr>
          <p:nvPr>
            <p:ph type="dt" idx="10"/>
          </p:nvPr>
        </p:nvSpPr>
        <p:spPr/>
        <p:txBody>
          <a:bodyPr/>
          <a:p>
            <a:r>
              <a:rPr lang="en-US"/>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ection Header">
    <p:spTree>
      <p:nvGrpSpPr>
        <p:cNvPr id="1" name=""/>
        <p:cNvGrpSpPr/>
        <p:nvPr/>
      </p:nvGrpSpPr>
      <p:grpSpPr>
        <a:xfrm>
          <a:off x="0" y="0"/>
          <a:ext cx="0" cy="0"/>
          <a:chOff x="0" y="0"/>
          <a:chExt cx="0" cy="0"/>
        </a:xfrm>
      </p:grpSpPr>
      <p:sp>
        <p:nvSpPr>
          <p:cNvPr id="2" name="PlaceHolder 1"/>
          <p:cNvSpPr>
            <a:spLocks noGrp="1"/>
          </p:cNvSpPr>
          <p:nvPr>
            <p:ph type="ftr" idx="14"/>
          </p:nvPr>
        </p:nvSpPr>
        <p:spPr/>
        <p:txBody>
          <a:bodyPr/>
          <a:p>
            <a:r>
              <a:t>Footer</a:t>
            </a:r>
          </a:p>
        </p:txBody>
      </p:sp>
      <p:sp>
        <p:nvSpPr>
          <p:cNvPr id="3" name="PlaceHolder 2"/>
          <p:cNvSpPr>
            <a:spLocks noGrp="1"/>
          </p:cNvSpPr>
          <p:nvPr>
            <p:ph type="sldNum" idx="15"/>
          </p:nvPr>
        </p:nvSpPr>
        <p:spPr/>
        <p:txBody>
          <a:bodyPr/>
          <a:p>
            <a:fld id="{A6635EFB-5108-48BC-9013-DB3048DE78D5}" type="slidenum">
              <a:t>&lt;#&gt;</a:t>
            </a:fld>
          </a:p>
        </p:txBody>
      </p:sp>
      <p:sp>
        <p:nvSpPr>
          <p:cNvPr id="4" name="PlaceHolder 3"/>
          <p:cNvSpPr>
            <a:spLocks noGrp="1"/>
          </p:cNvSpPr>
          <p:nvPr>
            <p:ph type="dt" idx="13"/>
          </p:nvPr>
        </p:nvSpPr>
        <p:spPr/>
        <p:txBody>
          <a:bodyPr/>
          <a:p>
            <a:r>
              <a:rPr lang="en-US"/>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wo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Calibri"/>
            </a:endParaRPr>
          </a:p>
        </p:txBody>
      </p:sp>
      <p:sp>
        <p:nvSpPr>
          <p:cNvPr id="36"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Calibri"/>
            </a:endParaRPr>
          </a:p>
        </p:txBody>
      </p:sp>
      <p:sp>
        <p:nvSpPr>
          <p:cNvPr id="37"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Calibri"/>
            </a:endParaRPr>
          </a:p>
        </p:txBody>
      </p:sp>
      <p:sp>
        <p:nvSpPr>
          <p:cNvPr id="5" name="PlaceHolder 4"/>
          <p:cNvSpPr>
            <a:spLocks noGrp="1"/>
          </p:cNvSpPr>
          <p:nvPr>
            <p:ph type="ftr" idx="17"/>
          </p:nvPr>
        </p:nvSpPr>
        <p:spPr/>
        <p:txBody>
          <a:bodyPr/>
          <a:p>
            <a:r>
              <a:t>Footer</a:t>
            </a:r>
          </a:p>
        </p:txBody>
      </p:sp>
      <p:sp>
        <p:nvSpPr>
          <p:cNvPr id="6" name="PlaceHolder 5"/>
          <p:cNvSpPr>
            <a:spLocks noGrp="1"/>
          </p:cNvSpPr>
          <p:nvPr>
            <p:ph type="sldNum" idx="18"/>
          </p:nvPr>
        </p:nvSpPr>
        <p:spPr/>
        <p:txBody>
          <a:bodyPr/>
          <a:p>
            <a:fld id="{83C29971-D54C-4D38-99E3-593907BDF43B}" type="slidenum">
              <a:t>&lt;#&gt;</a:t>
            </a:fld>
          </a:p>
        </p:txBody>
      </p:sp>
      <p:sp>
        <p:nvSpPr>
          <p:cNvPr id="7" name="PlaceHolder 6"/>
          <p:cNvSpPr>
            <a:spLocks noGrp="1"/>
          </p:cNvSpPr>
          <p:nvPr>
            <p:ph type="dt" idx="16"/>
          </p:nvPr>
        </p:nvSpPr>
        <p:spPr/>
        <p:txBody>
          <a:bodyPr/>
          <a:p>
            <a:r>
              <a:rPr lang="en-US"/>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mparison">
    <p:spTree>
      <p:nvGrpSpPr>
        <p:cNvPr id="1" name=""/>
        <p:cNvGrpSpPr/>
        <p:nvPr/>
      </p:nvGrpSpPr>
      <p:grpSpPr>
        <a:xfrm>
          <a:off x="0" y="0"/>
          <a:ext cx="0" cy="0"/>
          <a:chOff x="0" y="0"/>
          <a:chExt cx="0" cy="0"/>
        </a:xfrm>
      </p:grpSpPr>
      <p:sp>
        <p:nvSpPr>
          <p:cNvPr id="2" name="PlaceHolder 1"/>
          <p:cNvSpPr>
            <a:spLocks noGrp="1"/>
          </p:cNvSpPr>
          <p:nvPr>
            <p:ph type="ftr" idx="20"/>
          </p:nvPr>
        </p:nvSpPr>
        <p:spPr/>
        <p:txBody>
          <a:bodyPr/>
          <a:p>
            <a:r>
              <a:t>Footer</a:t>
            </a:r>
          </a:p>
        </p:txBody>
      </p:sp>
      <p:sp>
        <p:nvSpPr>
          <p:cNvPr id="3" name="PlaceHolder 2"/>
          <p:cNvSpPr>
            <a:spLocks noGrp="1"/>
          </p:cNvSpPr>
          <p:nvPr>
            <p:ph type="sldNum" idx="21"/>
          </p:nvPr>
        </p:nvSpPr>
        <p:spPr/>
        <p:txBody>
          <a:bodyPr/>
          <a:p>
            <a:fld id="{67F9EC05-A422-4B22-BB2A-43DF3F5DCC4B}" type="slidenum">
              <a:t>&lt;#&gt;</a:t>
            </a:fld>
          </a:p>
        </p:txBody>
      </p:sp>
      <p:sp>
        <p:nvSpPr>
          <p:cNvPr id="4" name="PlaceHolder 3"/>
          <p:cNvSpPr>
            <a:spLocks noGrp="1"/>
          </p:cNvSpPr>
          <p:nvPr>
            <p:ph type="dt" idx="19"/>
          </p:nvPr>
        </p:nvSpPr>
        <p:spPr/>
        <p:txBody>
          <a:bodyPr/>
          <a:p>
            <a:r>
              <a:rPr lang="en-US"/>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Calibri"/>
            </a:endParaRPr>
          </a:p>
        </p:txBody>
      </p:sp>
      <p:sp>
        <p:nvSpPr>
          <p:cNvPr id="3" name="PlaceHolder 2"/>
          <p:cNvSpPr>
            <a:spLocks noGrp="1"/>
          </p:cNvSpPr>
          <p:nvPr>
            <p:ph type="ftr" idx="23"/>
          </p:nvPr>
        </p:nvSpPr>
        <p:spPr/>
        <p:txBody>
          <a:bodyPr/>
          <a:p>
            <a:r>
              <a:t>Footer</a:t>
            </a:r>
          </a:p>
        </p:txBody>
      </p:sp>
      <p:sp>
        <p:nvSpPr>
          <p:cNvPr id="4" name="PlaceHolder 3"/>
          <p:cNvSpPr>
            <a:spLocks noGrp="1"/>
          </p:cNvSpPr>
          <p:nvPr>
            <p:ph type="sldNum" idx="24"/>
          </p:nvPr>
        </p:nvSpPr>
        <p:spPr/>
        <p:txBody>
          <a:bodyPr/>
          <a:p>
            <a:fld id="{E81EECDC-F6AD-4461-BAC1-4145DE0A7D8A}" type="slidenum">
              <a:t>&lt;#&gt;</a:t>
            </a:fld>
          </a:p>
        </p:txBody>
      </p:sp>
      <p:sp>
        <p:nvSpPr>
          <p:cNvPr id="5" name="PlaceHolder 4"/>
          <p:cNvSpPr>
            <a:spLocks noGrp="1"/>
          </p:cNvSpPr>
          <p:nvPr>
            <p:ph type="dt" idx="22"/>
          </p:nvPr>
        </p:nvSpPr>
        <p:spPr/>
        <p:txBody>
          <a:bodyPr/>
          <a:p>
            <a:r>
              <a:rPr lang="en-US"/>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p:spTree>
      <p:nvGrpSpPr>
        <p:cNvPr id="1" name=""/>
        <p:cNvGrpSpPr/>
        <p:nvPr/>
      </p:nvGrpSpPr>
      <p:grpSpPr>
        <a:xfrm>
          <a:off x="0" y="0"/>
          <a:ext cx="0" cy="0"/>
          <a:chOff x="0" y="0"/>
          <a:chExt cx="0" cy="0"/>
        </a:xfrm>
      </p:grpSpPr>
      <p:sp>
        <p:nvSpPr>
          <p:cNvPr id="2" name="PlaceHolder 1"/>
          <p:cNvSpPr>
            <a:spLocks noGrp="1"/>
          </p:cNvSpPr>
          <p:nvPr>
            <p:ph type="ftr" idx="26"/>
          </p:nvPr>
        </p:nvSpPr>
        <p:spPr/>
        <p:txBody>
          <a:bodyPr/>
          <a:p>
            <a:r>
              <a:t>Footer</a:t>
            </a:r>
          </a:p>
        </p:txBody>
      </p:sp>
      <p:sp>
        <p:nvSpPr>
          <p:cNvPr id="3" name="PlaceHolder 2"/>
          <p:cNvSpPr>
            <a:spLocks noGrp="1"/>
          </p:cNvSpPr>
          <p:nvPr>
            <p:ph type="sldNum" idx="27"/>
          </p:nvPr>
        </p:nvSpPr>
        <p:spPr/>
        <p:txBody>
          <a:bodyPr/>
          <a:p>
            <a:fld id="{4C9C2C76-40B6-410B-BA42-E5F01AD6BEAA}" type="slidenum">
              <a:t>&lt;#&gt;</a:t>
            </a:fld>
          </a:p>
        </p:txBody>
      </p:sp>
      <p:sp>
        <p:nvSpPr>
          <p:cNvPr id="4" name="PlaceHolder 3"/>
          <p:cNvSpPr>
            <a:spLocks noGrp="1"/>
          </p:cNvSpPr>
          <p:nvPr>
            <p:ph type="dt" idx="25"/>
          </p:nvPr>
        </p:nvSpPr>
        <p:spPr/>
        <p:txBody>
          <a:bodyPr/>
          <a:p>
            <a:r>
              <a:rPr lang="en-US"/>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slideLayout" Target="../slideLayouts/slideLayout1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slideLayout" Target="../slideLayouts/slideLayout11.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2.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3.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4.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5.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slideLayout" Target="../slideLayouts/slideLayout7.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slideLayout" Target="../slideLayouts/slideLayout8.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slideLayout" Target="../slideLayouts/slideLayout9.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1523880" y="1122480"/>
            <a:ext cx="9143640" cy="2387160"/>
          </a:xfrm>
          <a:prstGeom prst="rect">
            <a:avLst/>
          </a:prstGeom>
          <a:noFill/>
          <a:ln w="0">
            <a:noFill/>
          </a:ln>
        </p:spPr>
        <p:txBody>
          <a:bodyPr lIns="91440" rIns="91440" tIns="45720" bIns="45720" anchor="b">
            <a:noAutofit/>
          </a:bodyPr>
          <a:p>
            <a:pPr indent="0" algn="ctr" defTabSz="914400">
              <a:lnSpc>
                <a:spcPct val="90000"/>
              </a:lnSpc>
              <a:buNone/>
            </a:pPr>
            <a:r>
              <a:rPr b="0" lang="en-US" sz="6000" spc="-1" strike="noStrike">
                <a:solidFill>
                  <a:schemeClr val="dk1"/>
                </a:solidFill>
                <a:latin typeface="Calibri Light"/>
              </a:rPr>
              <a:t>Click to edit Master title style</a:t>
            </a:r>
            <a:endParaRPr b="0" lang="en-US" sz="6000" spc="-1" strike="noStrike">
              <a:solidFill>
                <a:schemeClr val="dk1"/>
              </a:solidFill>
              <a:latin typeface="Calibri"/>
            </a:endParaRPr>
          </a:p>
        </p:txBody>
      </p:sp>
      <p:sp>
        <p:nvSpPr>
          <p:cNvPr id="1" name="PlaceHolder 2"/>
          <p:cNvSpPr>
            <a:spLocks noGrp="1"/>
          </p:cNvSpPr>
          <p:nvPr>
            <p:ph type="dt" idx="1"/>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2" name="PlaceHolder 3"/>
          <p:cNvSpPr>
            <a:spLocks noGrp="1"/>
          </p:cNvSpPr>
          <p:nvPr>
            <p:ph type="ftr" idx="2"/>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3" name="PlaceHolder 4"/>
          <p:cNvSpPr>
            <a:spLocks noGrp="1"/>
          </p:cNvSpPr>
          <p:nvPr>
            <p:ph type="sldNum" idx="3"/>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5182E7E5-7DD7-496C-B73B-43B7C89FC58B}"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en-US" sz="2800" spc="-1" strike="noStrike">
                <a:solidFill>
                  <a:schemeClr val="dk1"/>
                </a:solidFill>
                <a:latin typeface="Calibri"/>
              </a:rPr>
              <a:t>Click to edit the outline text format</a:t>
            </a:r>
            <a:endParaRPr b="0" lang="en-US" sz="2800" spc="-1" strike="noStrike">
              <a:solidFill>
                <a:schemeClr val="dk1"/>
              </a:solidFill>
              <a:latin typeface="Calibri"/>
            </a:endParaRPr>
          </a:p>
          <a:p>
            <a:pPr lvl="1" marL="864000" indent="-324000">
              <a:lnSpc>
                <a:spcPct val="90000"/>
              </a:lnSpc>
              <a:spcBef>
                <a:spcPts val="1134"/>
              </a:spcBef>
              <a:buClr>
                <a:srgbClr val="000000"/>
              </a:buClr>
              <a:buSzPct val="75000"/>
              <a:buFont typeface="Symbol" charset="2"/>
              <a:buChar char=""/>
            </a:pPr>
            <a:r>
              <a:rPr b="0" lang="en-US" sz="2000" spc="-1" strike="noStrike">
                <a:solidFill>
                  <a:schemeClr val="dk1"/>
                </a:solidFill>
                <a:latin typeface="Calibri"/>
              </a:rPr>
              <a:t>Second Outline Level</a:t>
            </a:r>
            <a:endParaRPr b="0" lang="en-US" sz="2000" spc="-1" strike="noStrike">
              <a:solidFill>
                <a:schemeClr val="dk1"/>
              </a:solidFill>
              <a:latin typeface="Calibri"/>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Calibri"/>
              </a:rPr>
              <a:t>Third Outline Level</a:t>
            </a:r>
            <a:endParaRPr b="0" lang="en-US" sz="1800" spc="-1" strike="noStrike">
              <a:solidFill>
                <a:schemeClr val="dk1"/>
              </a:solidFill>
              <a:latin typeface="Calibri"/>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Calibri"/>
              </a:rPr>
              <a:t>Fourth Outline Level</a:t>
            </a:r>
            <a:endParaRPr b="0" lang="en-US" sz="1800" spc="-1" strike="noStrike">
              <a:solidFill>
                <a:schemeClr val="dk1"/>
              </a:solidFill>
              <a:latin typeface="Calibri"/>
            </a:endParaRPr>
          </a:p>
          <a:p>
            <a:pPr lvl="4" marL="2160000" indent="-216000">
              <a:lnSpc>
                <a:spcPct val="90000"/>
              </a:lnSpc>
              <a:spcBef>
                <a:spcPts val="283"/>
              </a:spcBef>
              <a:buClr>
                <a:srgbClr val="000000"/>
              </a:buClr>
              <a:buSzPct val="45000"/>
              <a:buFont typeface="Wingdings" charset="2"/>
              <a:buChar char=""/>
            </a:pPr>
            <a:r>
              <a:rPr b="0" lang="en-US" sz="2000" spc="-1" strike="noStrike">
                <a:solidFill>
                  <a:schemeClr val="dk1"/>
                </a:solidFill>
                <a:latin typeface="Calibri"/>
              </a:rPr>
              <a:t>Fifth Outline Level</a:t>
            </a:r>
            <a:endParaRPr b="0" lang="en-US" sz="2000" spc="-1" strike="noStrike">
              <a:solidFill>
                <a:schemeClr val="dk1"/>
              </a:solidFill>
              <a:latin typeface="Calibri"/>
            </a:endParaRPr>
          </a:p>
          <a:p>
            <a:pPr lvl="5" marL="2592000" indent="-216000">
              <a:lnSpc>
                <a:spcPct val="90000"/>
              </a:lnSpc>
              <a:spcBef>
                <a:spcPts val="283"/>
              </a:spcBef>
              <a:buClr>
                <a:srgbClr val="000000"/>
              </a:buClr>
              <a:buSzPct val="45000"/>
              <a:buFont typeface="Wingdings" charset="2"/>
              <a:buChar char=""/>
            </a:pPr>
            <a:r>
              <a:rPr b="0" lang="en-US" sz="2000" spc="-1" strike="noStrike">
                <a:solidFill>
                  <a:schemeClr val="dk1"/>
                </a:solidFill>
                <a:latin typeface="Calibri"/>
              </a:rPr>
              <a:t>Sixth Outline Level</a:t>
            </a:r>
            <a:endParaRPr b="0" lang="en-US" sz="2000" spc="-1" strike="noStrike">
              <a:solidFill>
                <a:schemeClr val="dk1"/>
              </a:solidFill>
              <a:latin typeface="Calibri"/>
            </a:endParaRPr>
          </a:p>
          <a:p>
            <a:pPr lvl="6" marL="3024000" indent="-216000">
              <a:lnSpc>
                <a:spcPct val="90000"/>
              </a:lnSpc>
              <a:spcBef>
                <a:spcPts val="283"/>
              </a:spcBef>
              <a:buClr>
                <a:srgbClr val="000000"/>
              </a:buClr>
              <a:buSzPct val="45000"/>
              <a:buFont typeface="Wingdings" charset="2"/>
              <a:buChar char=""/>
            </a:pPr>
            <a:r>
              <a:rPr b="0" lang="en-US" sz="2000" spc="-1" strike="noStrike">
                <a:solidFill>
                  <a:schemeClr val="dk1"/>
                </a:solidFill>
                <a:latin typeface="Calibri"/>
              </a:rPr>
              <a:t>Seventh Outline Level</a:t>
            </a:r>
            <a:endParaRPr b="0" lang="en-US" sz="2000" spc="-1" strike="noStrike">
              <a:solidFill>
                <a:schemeClr val="dk1"/>
              </a:solid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4" name="PlaceHolder 1"/>
          <p:cNvSpPr>
            <a:spLocks noGrp="1"/>
          </p:cNvSpPr>
          <p:nvPr>
            <p:ph type="title"/>
          </p:nvPr>
        </p:nvSpPr>
        <p:spPr>
          <a:xfrm>
            <a:off x="839880" y="457200"/>
            <a:ext cx="3931920" cy="1599840"/>
          </a:xfrm>
          <a:prstGeom prst="rect">
            <a:avLst/>
          </a:prstGeom>
          <a:noFill/>
          <a:ln w="0">
            <a:noFill/>
          </a:ln>
        </p:spPr>
        <p:txBody>
          <a:bodyPr lIns="91440" rIns="91440" tIns="45720" bIns="45720" anchor="b">
            <a:noAutofit/>
          </a:bodyPr>
          <a:p>
            <a:pPr indent="0" defTabSz="914400">
              <a:lnSpc>
                <a:spcPct val="90000"/>
              </a:lnSpc>
              <a:buNone/>
            </a:pPr>
            <a:r>
              <a:rPr b="0" lang="en-US" sz="3200" spc="-1" strike="noStrike">
                <a:solidFill>
                  <a:schemeClr val="dk1"/>
                </a:solidFill>
                <a:latin typeface="Calibri Light"/>
              </a:rPr>
              <a:t>Click to edit Master title style</a:t>
            </a:r>
            <a:endParaRPr b="0" lang="en-US" sz="3200" spc="-1" strike="noStrike">
              <a:solidFill>
                <a:schemeClr val="dk1"/>
              </a:solidFill>
              <a:latin typeface="Calibri"/>
            </a:endParaRPr>
          </a:p>
        </p:txBody>
      </p:sp>
      <p:sp>
        <p:nvSpPr>
          <p:cNvPr id="55" name="PlaceHolder 2"/>
          <p:cNvSpPr>
            <a:spLocks noGrp="1"/>
          </p:cNvSpPr>
          <p:nvPr>
            <p:ph type="body"/>
          </p:nvPr>
        </p:nvSpPr>
        <p:spPr>
          <a:xfrm>
            <a:off x="5183280" y="987480"/>
            <a:ext cx="6171840" cy="487332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3200" spc="-1" strike="noStrike">
                <a:solidFill>
                  <a:schemeClr val="dk1"/>
                </a:solidFill>
                <a:latin typeface="Calibri"/>
              </a:rPr>
              <a:t>Click to edit Master text styles</a:t>
            </a:r>
            <a:endParaRPr b="0" lang="en-US" sz="32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800" spc="-1" strike="noStrike">
                <a:solidFill>
                  <a:schemeClr val="dk1"/>
                </a:solidFill>
                <a:latin typeface="Calibri"/>
              </a:rPr>
              <a:t>Second level</a:t>
            </a:r>
            <a:endParaRPr b="0" lang="en-US" sz="28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Third level</a:t>
            </a:r>
            <a:endParaRPr b="0" lang="en-US" sz="24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Fourth level</a:t>
            </a:r>
            <a:endParaRPr b="0" lang="en-US" sz="20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Fifth level</a:t>
            </a:r>
            <a:endParaRPr b="0" lang="en-US" sz="2000" spc="-1" strike="noStrike">
              <a:solidFill>
                <a:schemeClr val="dk1"/>
              </a:solidFill>
              <a:latin typeface="Calibri"/>
            </a:endParaRPr>
          </a:p>
        </p:txBody>
      </p:sp>
      <p:sp>
        <p:nvSpPr>
          <p:cNvPr id="56" name="PlaceHolder 3"/>
          <p:cNvSpPr>
            <a:spLocks noGrp="1"/>
          </p:cNvSpPr>
          <p:nvPr>
            <p:ph type="body"/>
          </p:nvPr>
        </p:nvSpPr>
        <p:spPr>
          <a:xfrm>
            <a:off x="839880" y="2057400"/>
            <a:ext cx="3931920" cy="38113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1600" spc="-1" strike="noStrike">
                <a:solidFill>
                  <a:schemeClr val="dk1"/>
                </a:solidFill>
                <a:latin typeface="Calibri"/>
              </a:rPr>
              <a:t>Click to edit Master text styles</a:t>
            </a:r>
            <a:endParaRPr b="0" lang="en-US" sz="1600" spc="-1" strike="noStrike">
              <a:solidFill>
                <a:schemeClr val="dk1"/>
              </a:solidFill>
              <a:latin typeface="Calibri"/>
            </a:endParaRPr>
          </a:p>
        </p:txBody>
      </p:sp>
      <p:sp>
        <p:nvSpPr>
          <p:cNvPr id="57" name="PlaceHolder 4"/>
          <p:cNvSpPr>
            <a:spLocks noGrp="1"/>
          </p:cNvSpPr>
          <p:nvPr>
            <p:ph type="dt" idx="28"/>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58" name="PlaceHolder 5"/>
          <p:cNvSpPr>
            <a:spLocks noGrp="1"/>
          </p:cNvSpPr>
          <p:nvPr>
            <p:ph type="ftr" idx="29"/>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59" name="PlaceHolder 6"/>
          <p:cNvSpPr>
            <a:spLocks noGrp="1"/>
          </p:cNvSpPr>
          <p:nvPr>
            <p:ph type="sldNum" idx="30"/>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24BE6D7C-7FE0-4819-AFD9-6C60F142D2E8}"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7" r:id="rId2"/>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0" name="PlaceHolder 1"/>
          <p:cNvSpPr>
            <a:spLocks noGrp="1"/>
          </p:cNvSpPr>
          <p:nvPr>
            <p:ph type="title"/>
          </p:nvPr>
        </p:nvSpPr>
        <p:spPr>
          <a:xfrm>
            <a:off x="839880" y="457200"/>
            <a:ext cx="3931920" cy="1599840"/>
          </a:xfrm>
          <a:prstGeom prst="rect">
            <a:avLst/>
          </a:prstGeom>
          <a:noFill/>
          <a:ln w="0">
            <a:noFill/>
          </a:ln>
        </p:spPr>
        <p:txBody>
          <a:bodyPr lIns="91440" rIns="91440" tIns="45720" bIns="45720" anchor="b">
            <a:noAutofit/>
          </a:bodyPr>
          <a:p>
            <a:pPr indent="0" defTabSz="914400">
              <a:lnSpc>
                <a:spcPct val="90000"/>
              </a:lnSpc>
              <a:buNone/>
            </a:pPr>
            <a:r>
              <a:rPr b="0" lang="en-US" sz="3200" spc="-1" strike="noStrike">
                <a:solidFill>
                  <a:schemeClr val="dk1"/>
                </a:solidFill>
                <a:latin typeface="Calibri Light"/>
              </a:rPr>
              <a:t>Click to edit Master title style</a:t>
            </a:r>
            <a:endParaRPr b="0" lang="en-US" sz="3200" spc="-1" strike="noStrike">
              <a:solidFill>
                <a:schemeClr val="dk1"/>
              </a:solidFill>
              <a:latin typeface="Calibri"/>
            </a:endParaRPr>
          </a:p>
        </p:txBody>
      </p:sp>
      <p:sp>
        <p:nvSpPr>
          <p:cNvPr id="61" name="PlaceHolder 2"/>
          <p:cNvSpPr>
            <a:spLocks noGrp="1"/>
          </p:cNvSpPr>
          <p:nvPr>
            <p:ph type="body"/>
          </p:nvPr>
        </p:nvSpPr>
        <p:spPr>
          <a:xfrm>
            <a:off x="5183280" y="987480"/>
            <a:ext cx="6171840" cy="4873320"/>
          </a:xfrm>
          <a:prstGeom prst="rect">
            <a:avLst/>
          </a:prstGeom>
          <a:noFill/>
          <a:ln w="0">
            <a:noFill/>
          </a:ln>
        </p:spPr>
        <p:txBody>
          <a:bodyPr lIns="90000" rIns="90000" tIns="45000" bIns="45000" anchor="t">
            <a:noAutofit/>
          </a:bodyPr>
          <a:p>
            <a:pPr marL="432000" indent="-324000">
              <a:lnSpc>
                <a:spcPct val="90000"/>
              </a:lnSpc>
              <a:spcBef>
                <a:spcPts val="1417"/>
              </a:spcBef>
              <a:buClr>
                <a:srgbClr val="000000"/>
              </a:buClr>
              <a:buSzPct val="45000"/>
              <a:buFont typeface="Wingdings" charset="2"/>
              <a:buChar char=""/>
            </a:pPr>
            <a:r>
              <a:rPr b="0" lang="en-US" sz="3200" spc="-1" strike="noStrike">
                <a:solidFill>
                  <a:schemeClr val="dk1"/>
                </a:solidFill>
                <a:latin typeface="Calibri"/>
              </a:rPr>
              <a:t>Click to edit the outline text format</a:t>
            </a:r>
            <a:endParaRPr b="0" lang="en-US" sz="3200" spc="-1" strike="noStrike">
              <a:solidFill>
                <a:schemeClr val="dk1"/>
              </a:solidFill>
              <a:latin typeface="Calibri"/>
            </a:endParaRPr>
          </a:p>
          <a:p>
            <a:pPr lvl="1" marL="864000" indent="-324000">
              <a:lnSpc>
                <a:spcPct val="90000"/>
              </a:lnSpc>
              <a:spcBef>
                <a:spcPts val="1134"/>
              </a:spcBef>
              <a:buClr>
                <a:srgbClr val="000000"/>
              </a:buClr>
              <a:buSzPct val="75000"/>
              <a:buFont typeface="Symbol" charset="2"/>
              <a:buChar char=""/>
            </a:pPr>
            <a:r>
              <a:rPr b="0" lang="en-US" sz="3200" spc="-1" strike="noStrike">
                <a:solidFill>
                  <a:schemeClr val="dk1"/>
                </a:solidFill>
                <a:latin typeface="Calibri"/>
              </a:rPr>
              <a:t>Second Outline Level</a:t>
            </a:r>
            <a:endParaRPr b="0" lang="en-US" sz="3200" spc="-1" strike="noStrike">
              <a:solidFill>
                <a:schemeClr val="dk1"/>
              </a:solidFill>
              <a:latin typeface="Calibri"/>
            </a:endParaRPr>
          </a:p>
          <a:p>
            <a:pPr lvl="2" marL="1296000" indent="-288000">
              <a:lnSpc>
                <a:spcPct val="90000"/>
              </a:lnSpc>
              <a:spcBef>
                <a:spcPts val="850"/>
              </a:spcBef>
              <a:buClr>
                <a:srgbClr val="000000"/>
              </a:buClr>
              <a:buSzPct val="45000"/>
              <a:buFont typeface="Wingdings" charset="2"/>
              <a:buChar char=""/>
            </a:pPr>
            <a:r>
              <a:rPr b="0" lang="en-US" sz="3200" spc="-1" strike="noStrike">
                <a:solidFill>
                  <a:schemeClr val="dk1"/>
                </a:solidFill>
                <a:latin typeface="Calibri"/>
              </a:rPr>
              <a:t>Third Outline Level</a:t>
            </a:r>
            <a:endParaRPr b="0" lang="en-US" sz="3200" spc="-1" strike="noStrike">
              <a:solidFill>
                <a:schemeClr val="dk1"/>
              </a:solidFill>
              <a:latin typeface="Calibri"/>
            </a:endParaRPr>
          </a:p>
          <a:p>
            <a:pPr lvl="3" marL="1728000" indent="-216000">
              <a:lnSpc>
                <a:spcPct val="90000"/>
              </a:lnSpc>
              <a:spcBef>
                <a:spcPts val="567"/>
              </a:spcBef>
              <a:buClr>
                <a:srgbClr val="000000"/>
              </a:buClr>
              <a:buSzPct val="75000"/>
              <a:buFont typeface="Symbol" charset="2"/>
              <a:buChar char=""/>
            </a:pPr>
            <a:r>
              <a:rPr b="0" lang="en-US" sz="3200" spc="-1" strike="noStrike">
                <a:solidFill>
                  <a:schemeClr val="dk1"/>
                </a:solidFill>
                <a:latin typeface="Calibri"/>
              </a:rPr>
              <a:t>Fourth Outline Level</a:t>
            </a:r>
            <a:endParaRPr b="0" lang="en-US" sz="3200" spc="-1" strike="noStrike">
              <a:solidFill>
                <a:schemeClr val="dk1"/>
              </a:solidFill>
              <a:latin typeface="Calibri"/>
            </a:endParaRPr>
          </a:p>
          <a:p>
            <a:pPr lvl="4" marL="2160000" indent="-216000">
              <a:lnSpc>
                <a:spcPct val="90000"/>
              </a:lnSpc>
              <a:spcBef>
                <a:spcPts val="283"/>
              </a:spcBef>
              <a:buClr>
                <a:srgbClr val="000000"/>
              </a:buClr>
              <a:buSzPct val="45000"/>
              <a:buFont typeface="Wingdings" charset="2"/>
              <a:buChar char=""/>
            </a:pPr>
            <a:r>
              <a:rPr b="0" lang="en-US" sz="3200" spc="-1" strike="noStrike">
                <a:solidFill>
                  <a:schemeClr val="dk1"/>
                </a:solidFill>
                <a:latin typeface="Calibri"/>
              </a:rPr>
              <a:t>Fifth Outline Level</a:t>
            </a:r>
            <a:endParaRPr b="0" lang="en-US" sz="3200" spc="-1" strike="noStrike">
              <a:solidFill>
                <a:schemeClr val="dk1"/>
              </a:solidFill>
              <a:latin typeface="Calibri"/>
            </a:endParaRPr>
          </a:p>
          <a:p>
            <a:pPr lvl="5" marL="2592000" indent="-216000">
              <a:lnSpc>
                <a:spcPct val="90000"/>
              </a:lnSpc>
              <a:spcBef>
                <a:spcPts val="283"/>
              </a:spcBef>
              <a:buClr>
                <a:srgbClr val="000000"/>
              </a:buClr>
              <a:buSzPct val="45000"/>
              <a:buFont typeface="Wingdings" charset="2"/>
              <a:buChar char=""/>
            </a:pPr>
            <a:r>
              <a:rPr b="0" lang="en-US" sz="3200" spc="-1" strike="noStrike">
                <a:solidFill>
                  <a:schemeClr val="dk1"/>
                </a:solidFill>
                <a:latin typeface="Calibri"/>
              </a:rPr>
              <a:t>Sixth Outline Level</a:t>
            </a:r>
            <a:endParaRPr b="0" lang="en-US" sz="3200" spc="-1" strike="noStrike">
              <a:solidFill>
                <a:schemeClr val="dk1"/>
              </a:solidFill>
              <a:latin typeface="Calibri"/>
            </a:endParaRPr>
          </a:p>
          <a:p>
            <a:pPr lvl="6" marL="3024000" indent="-216000">
              <a:lnSpc>
                <a:spcPct val="90000"/>
              </a:lnSpc>
              <a:spcBef>
                <a:spcPts val="283"/>
              </a:spcBef>
              <a:buClr>
                <a:srgbClr val="000000"/>
              </a:buClr>
              <a:buSzPct val="45000"/>
              <a:buFont typeface="Wingdings" charset="2"/>
              <a:buChar char=""/>
            </a:pPr>
            <a:r>
              <a:rPr b="0" lang="en-US" sz="3200" spc="-1" strike="noStrike">
                <a:solidFill>
                  <a:schemeClr val="dk1"/>
                </a:solidFill>
                <a:latin typeface="Calibri"/>
              </a:rPr>
              <a:t>Seventh Outline Level</a:t>
            </a:r>
            <a:endParaRPr b="0" lang="en-US" sz="3200" spc="-1" strike="noStrike">
              <a:solidFill>
                <a:schemeClr val="dk1"/>
              </a:solidFill>
              <a:latin typeface="Calibri"/>
            </a:endParaRPr>
          </a:p>
        </p:txBody>
      </p:sp>
      <p:sp>
        <p:nvSpPr>
          <p:cNvPr id="62" name="PlaceHolder 3"/>
          <p:cNvSpPr>
            <a:spLocks noGrp="1"/>
          </p:cNvSpPr>
          <p:nvPr>
            <p:ph type="body"/>
          </p:nvPr>
        </p:nvSpPr>
        <p:spPr>
          <a:xfrm>
            <a:off x="839880" y="2057400"/>
            <a:ext cx="3931920" cy="38113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1600" spc="-1" strike="noStrike">
                <a:solidFill>
                  <a:schemeClr val="dk1"/>
                </a:solidFill>
                <a:latin typeface="Calibri"/>
              </a:rPr>
              <a:t>Click to edit Master text styles</a:t>
            </a:r>
            <a:endParaRPr b="0" lang="en-US" sz="1600" spc="-1" strike="noStrike">
              <a:solidFill>
                <a:schemeClr val="dk1"/>
              </a:solidFill>
              <a:latin typeface="Calibri"/>
            </a:endParaRPr>
          </a:p>
        </p:txBody>
      </p:sp>
      <p:sp>
        <p:nvSpPr>
          <p:cNvPr id="63" name="PlaceHolder 4"/>
          <p:cNvSpPr>
            <a:spLocks noGrp="1"/>
          </p:cNvSpPr>
          <p:nvPr>
            <p:ph type="dt" idx="31"/>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64" name="PlaceHolder 5"/>
          <p:cNvSpPr>
            <a:spLocks noGrp="1"/>
          </p:cNvSpPr>
          <p:nvPr>
            <p:ph type="ftr" idx="32"/>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65" name="PlaceHolder 6"/>
          <p:cNvSpPr>
            <a:spLocks noGrp="1"/>
          </p:cNvSpPr>
          <p:nvPr>
            <p:ph type="sldNum" idx="33"/>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1EDA4013-C62B-4BD9-9F02-7100E6BDAD7A}"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9" r:id="rId2"/>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8" name="PlaceHolder 2"/>
          <p:cNvSpPr>
            <a:spLocks noGrp="1"/>
          </p:cNvSpPr>
          <p:nvPr>
            <p:ph type="body"/>
          </p:nvPr>
        </p:nvSpPr>
        <p:spPr>
          <a:xfrm>
            <a:off x="838080" y="1825560"/>
            <a:ext cx="10515240" cy="435096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9" name="PlaceHolder 3"/>
          <p:cNvSpPr>
            <a:spLocks noGrp="1"/>
          </p:cNvSpPr>
          <p:nvPr>
            <p:ph type="dt" idx="4"/>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10" name="PlaceHolder 4"/>
          <p:cNvSpPr>
            <a:spLocks noGrp="1"/>
          </p:cNvSpPr>
          <p:nvPr>
            <p:ph type="ftr" idx="5"/>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11" name="PlaceHolder 5"/>
          <p:cNvSpPr>
            <a:spLocks noGrp="1"/>
          </p:cNvSpPr>
          <p:nvPr>
            <p:ph type="sldNum" idx="6"/>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66DEC9FC-417E-4B16-B02E-12CC69D7DA6E}"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1" r:id="rId2"/>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2" name="PlaceHolder 1"/>
          <p:cNvSpPr>
            <a:spLocks noGrp="1"/>
          </p:cNvSpPr>
          <p:nvPr>
            <p:ph type="title"/>
          </p:nvPr>
        </p:nvSpPr>
        <p:spPr>
          <a:xfrm>
            <a:off x="8724960" y="365040"/>
            <a:ext cx="2628720" cy="5811480"/>
          </a:xfrm>
          <a:prstGeom prst="rect">
            <a:avLst/>
          </a:prstGeom>
          <a:noFill/>
          <a:ln w="0">
            <a:noFill/>
          </a:ln>
        </p:spPr>
        <p:txBody>
          <a:bodyPr lIns="91440" rIns="91440" tIns="45720" bIns="45720" anchor="ctr" vert="eaVert">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13" name="PlaceHolder 2"/>
          <p:cNvSpPr>
            <a:spLocks noGrp="1"/>
          </p:cNvSpPr>
          <p:nvPr>
            <p:ph type="body"/>
          </p:nvPr>
        </p:nvSpPr>
        <p:spPr>
          <a:xfrm>
            <a:off x="838080" y="365040"/>
            <a:ext cx="7733880" cy="581148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14" name="PlaceHolder 3"/>
          <p:cNvSpPr>
            <a:spLocks noGrp="1"/>
          </p:cNvSpPr>
          <p:nvPr>
            <p:ph type="dt" idx="7"/>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15" name="PlaceHolder 4"/>
          <p:cNvSpPr>
            <a:spLocks noGrp="1"/>
          </p:cNvSpPr>
          <p:nvPr>
            <p:ph type="ftr" idx="8"/>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16" name="PlaceHolder 5"/>
          <p:cNvSpPr>
            <a:spLocks noGrp="1"/>
          </p:cNvSpPr>
          <p:nvPr>
            <p:ph type="sldNum" idx="9"/>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88D4F038-1AB1-4C1F-B2E1-C9C9415E1449}"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3" r:id="rId2"/>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7"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18" name="PlaceHolder 2"/>
          <p:cNvSpPr>
            <a:spLocks noGrp="1"/>
          </p:cNvSpPr>
          <p:nvPr>
            <p:ph type="body"/>
          </p:nvPr>
        </p:nvSpPr>
        <p:spPr>
          <a:xfrm>
            <a:off x="838080" y="1825560"/>
            <a:ext cx="10515240" cy="4350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19" name="PlaceHolder 3"/>
          <p:cNvSpPr>
            <a:spLocks noGrp="1"/>
          </p:cNvSpPr>
          <p:nvPr>
            <p:ph type="dt" idx="10"/>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20" name="PlaceHolder 4"/>
          <p:cNvSpPr>
            <a:spLocks noGrp="1"/>
          </p:cNvSpPr>
          <p:nvPr>
            <p:ph type="ftr" idx="11"/>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21" name="PlaceHolder 5"/>
          <p:cNvSpPr>
            <a:spLocks noGrp="1"/>
          </p:cNvSpPr>
          <p:nvPr>
            <p:ph type="sldNum" idx="12"/>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4677FDAC-1402-4F47-8901-9F458C9F6D1C}"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5" r:id="rId2"/>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4" name="PlaceHolder 1"/>
          <p:cNvSpPr>
            <a:spLocks noGrp="1"/>
          </p:cNvSpPr>
          <p:nvPr>
            <p:ph type="title"/>
          </p:nvPr>
        </p:nvSpPr>
        <p:spPr>
          <a:xfrm>
            <a:off x="831960" y="1709640"/>
            <a:ext cx="10515240" cy="2852280"/>
          </a:xfrm>
          <a:prstGeom prst="rect">
            <a:avLst/>
          </a:prstGeom>
          <a:noFill/>
          <a:ln w="0">
            <a:noFill/>
          </a:ln>
        </p:spPr>
        <p:txBody>
          <a:bodyPr lIns="91440" rIns="91440" tIns="45720" bIns="45720" anchor="b">
            <a:noAutofit/>
          </a:bodyPr>
          <a:p>
            <a:pPr indent="0" defTabSz="914400">
              <a:lnSpc>
                <a:spcPct val="90000"/>
              </a:lnSpc>
              <a:buNone/>
            </a:pPr>
            <a:r>
              <a:rPr b="0" lang="en-US" sz="6000" spc="-1" strike="noStrike">
                <a:solidFill>
                  <a:schemeClr val="dk1"/>
                </a:solidFill>
                <a:latin typeface="Calibri Light"/>
              </a:rPr>
              <a:t>Click to edit Master title style</a:t>
            </a:r>
            <a:endParaRPr b="0" lang="en-US" sz="6000" spc="-1" strike="noStrike">
              <a:solidFill>
                <a:schemeClr val="dk1"/>
              </a:solidFill>
              <a:latin typeface="Calibri"/>
            </a:endParaRPr>
          </a:p>
        </p:txBody>
      </p:sp>
      <p:sp>
        <p:nvSpPr>
          <p:cNvPr id="25" name="PlaceHolder 2"/>
          <p:cNvSpPr>
            <a:spLocks noGrp="1"/>
          </p:cNvSpPr>
          <p:nvPr>
            <p:ph type="body"/>
          </p:nvPr>
        </p:nvSpPr>
        <p:spPr>
          <a:xfrm>
            <a:off x="831960" y="4589640"/>
            <a:ext cx="10515240" cy="14997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2400" spc="-1" strike="noStrike">
                <a:solidFill>
                  <a:schemeClr val="dk1">
                    <a:tint val="75000"/>
                  </a:schemeClr>
                </a:solidFill>
                <a:latin typeface="Calibri"/>
              </a:rPr>
              <a:t>Click to edit Master text styles</a:t>
            </a:r>
            <a:endParaRPr b="0" lang="en-US" sz="2400" spc="-1" strike="noStrike">
              <a:solidFill>
                <a:schemeClr val="dk1"/>
              </a:solidFill>
              <a:latin typeface="Calibri"/>
            </a:endParaRPr>
          </a:p>
        </p:txBody>
      </p:sp>
      <p:sp>
        <p:nvSpPr>
          <p:cNvPr id="26" name="PlaceHolder 3"/>
          <p:cNvSpPr>
            <a:spLocks noGrp="1"/>
          </p:cNvSpPr>
          <p:nvPr>
            <p:ph type="dt" idx="13"/>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27" name="PlaceHolder 4"/>
          <p:cNvSpPr>
            <a:spLocks noGrp="1"/>
          </p:cNvSpPr>
          <p:nvPr>
            <p:ph type="ftr" idx="14"/>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28" name="PlaceHolder 5"/>
          <p:cNvSpPr>
            <a:spLocks noGrp="1"/>
          </p:cNvSpPr>
          <p:nvPr>
            <p:ph type="sldNum" idx="15"/>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4DEB7885-3B03-46F3-96A8-033253FD23A7}"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7" r:id="rId2"/>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9"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30" name="PlaceHolder 2"/>
          <p:cNvSpPr>
            <a:spLocks noGrp="1"/>
          </p:cNvSpPr>
          <p:nvPr>
            <p:ph type="body"/>
          </p:nvPr>
        </p:nvSpPr>
        <p:spPr>
          <a:xfrm>
            <a:off x="838080" y="1825560"/>
            <a:ext cx="5181120" cy="4350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31" name="PlaceHolder 3"/>
          <p:cNvSpPr>
            <a:spLocks noGrp="1"/>
          </p:cNvSpPr>
          <p:nvPr>
            <p:ph type="body"/>
          </p:nvPr>
        </p:nvSpPr>
        <p:spPr>
          <a:xfrm>
            <a:off x="6172200" y="1825560"/>
            <a:ext cx="5181120" cy="4350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32" name="PlaceHolder 4"/>
          <p:cNvSpPr>
            <a:spLocks noGrp="1"/>
          </p:cNvSpPr>
          <p:nvPr>
            <p:ph type="dt" idx="16"/>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33" name="PlaceHolder 5"/>
          <p:cNvSpPr>
            <a:spLocks noGrp="1"/>
          </p:cNvSpPr>
          <p:nvPr>
            <p:ph type="ftr" idx="17"/>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34" name="PlaceHolder 6"/>
          <p:cNvSpPr>
            <a:spLocks noGrp="1"/>
          </p:cNvSpPr>
          <p:nvPr>
            <p:ph type="sldNum" idx="18"/>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36543C1D-A3BF-44C8-80CE-38A0521A5241}"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9" r:id="rId2"/>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8398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39" name="PlaceHolder 2"/>
          <p:cNvSpPr>
            <a:spLocks noGrp="1"/>
          </p:cNvSpPr>
          <p:nvPr>
            <p:ph type="body"/>
          </p:nvPr>
        </p:nvSpPr>
        <p:spPr>
          <a:xfrm>
            <a:off x="839880" y="1681200"/>
            <a:ext cx="5157360" cy="82368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en-US" sz="2400" spc="-1" strike="noStrike">
                <a:solidFill>
                  <a:schemeClr val="dk1"/>
                </a:solidFill>
                <a:latin typeface="Calibri"/>
              </a:rPr>
              <a:t>Click to edit Master text styles</a:t>
            </a:r>
            <a:endParaRPr b="0" lang="en-US" sz="2400" spc="-1" strike="noStrike">
              <a:solidFill>
                <a:schemeClr val="dk1"/>
              </a:solidFill>
              <a:latin typeface="Calibri"/>
            </a:endParaRPr>
          </a:p>
        </p:txBody>
      </p:sp>
      <p:sp>
        <p:nvSpPr>
          <p:cNvPr id="40" name="PlaceHolder 3"/>
          <p:cNvSpPr>
            <a:spLocks noGrp="1"/>
          </p:cNvSpPr>
          <p:nvPr>
            <p:ph type="body"/>
          </p:nvPr>
        </p:nvSpPr>
        <p:spPr>
          <a:xfrm>
            <a:off x="839880" y="2505240"/>
            <a:ext cx="5157360" cy="368424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41" name="PlaceHolder 4"/>
          <p:cNvSpPr>
            <a:spLocks noGrp="1"/>
          </p:cNvSpPr>
          <p:nvPr>
            <p:ph type="body"/>
          </p:nvPr>
        </p:nvSpPr>
        <p:spPr>
          <a:xfrm>
            <a:off x="6172200" y="1681200"/>
            <a:ext cx="5182920" cy="82368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en-US" sz="2400" spc="-1" strike="noStrike">
                <a:solidFill>
                  <a:schemeClr val="dk1"/>
                </a:solidFill>
                <a:latin typeface="Calibri"/>
              </a:rPr>
              <a:t>Click to edit Master text styles</a:t>
            </a:r>
            <a:endParaRPr b="0" lang="en-US" sz="2400" spc="-1" strike="noStrike">
              <a:solidFill>
                <a:schemeClr val="dk1"/>
              </a:solidFill>
              <a:latin typeface="Calibri"/>
            </a:endParaRPr>
          </a:p>
        </p:txBody>
      </p:sp>
      <p:sp>
        <p:nvSpPr>
          <p:cNvPr id="42" name="PlaceHolder 5"/>
          <p:cNvSpPr>
            <a:spLocks noGrp="1"/>
          </p:cNvSpPr>
          <p:nvPr>
            <p:ph type="body"/>
          </p:nvPr>
        </p:nvSpPr>
        <p:spPr>
          <a:xfrm>
            <a:off x="6172200" y="2505240"/>
            <a:ext cx="5182920" cy="368424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43" name="PlaceHolder 6"/>
          <p:cNvSpPr>
            <a:spLocks noGrp="1"/>
          </p:cNvSpPr>
          <p:nvPr>
            <p:ph type="dt" idx="19"/>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44" name="PlaceHolder 7"/>
          <p:cNvSpPr>
            <a:spLocks noGrp="1"/>
          </p:cNvSpPr>
          <p:nvPr>
            <p:ph type="ftr" idx="20"/>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45" name="PlaceHolder 8"/>
          <p:cNvSpPr>
            <a:spLocks noGrp="1"/>
          </p:cNvSpPr>
          <p:nvPr>
            <p:ph type="sldNum" idx="21"/>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C571B502-932A-48B9-A3A1-F52597A7465F}"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1" r:id="rId2"/>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6"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47" name="PlaceHolder 2"/>
          <p:cNvSpPr>
            <a:spLocks noGrp="1"/>
          </p:cNvSpPr>
          <p:nvPr>
            <p:ph type="dt" idx="22"/>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48" name="PlaceHolder 3"/>
          <p:cNvSpPr>
            <a:spLocks noGrp="1"/>
          </p:cNvSpPr>
          <p:nvPr>
            <p:ph type="ftr" idx="23"/>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49" name="PlaceHolder 4"/>
          <p:cNvSpPr>
            <a:spLocks noGrp="1"/>
          </p:cNvSpPr>
          <p:nvPr>
            <p:ph type="sldNum" idx="24"/>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FD33D189-6221-4A45-A3BA-A3024DA7095F}"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3" r:id="rId2"/>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1" name="PlaceHolder 1"/>
          <p:cNvSpPr>
            <a:spLocks noGrp="1"/>
          </p:cNvSpPr>
          <p:nvPr>
            <p:ph type="dt" idx="25"/>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52" name="PlaceHolder 2"/>
          <p:cNvSpPr>
            <a:spLocks noGrp="1"/>
          </p:cNvSpPr>
          <p:nvPr>
            <p:ph type="ftr" idx="26"/>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53" name="PlaceHolder 3"/>
          <p:cNvSpPr>
            <a:spLocks noGrp="1"/>
          </p:cNvSpPr>
          <p:nvPr>
            <p:ph type="sldNum" idx="27"/>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8F731836-352B-4DEA-9EFE-42985E896288}"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5" r:id="rId2"/>
  </p:sldLayoutIdLst>
</p:sldMaster>
</file>

<file path=ppt/slides/_rels/slide1.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svg"/><Relationship Id="rId3"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4.xml"/>
</Relationships>
</file>

<file path=ppt/slides/_rels/slide11.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4.xml"/>
</Relationships>
</file>

<file path=ppt/slides/_rels/slide12.xml.rels><?xml version="1.0" encoding="UTF-8"?>
<Relationships xmlns="http://schemas.openxmlformats.org/package/2006/relationships"><Relationship Id="rId1" Type="http://schemas.openxmlformats.org/officeDocument/2006/relationships/image" Target="../media/image12.jpeg"/><Relationship Id="rId2" Type="http://schemas.openxmlformats.org/officeDocument/2006/relationships/image" Target="../media/image13.jpeg"/><Relationship Id="rId3" Type="http://schemas.openxmlformats.org/officeDocument/2006/relationships/image" Target="../media/image14.jpeg"/><Relationship Id="rId4" Type="http://schemas.openxmlformats.org/officeDocument/2006/relationships/slideLayout" Target="../slideLayouts/slideLayout4.xml"/>
</Relationships>
</file>

<file path=ppt/slides/_rels/slide13.xml.rels><?xml version="1.0" encoding="UTF-8"?>
<Relationships xmlns="http://schemas.openxmlformats.org/package/2006/relationships"><Relationship Id="rId1" Type="http://schemas.openxmlformats.org/officeDocument/2006/relationships/image" Target="../media/image15.jpeg"/><Relationship Id="rId2" Type="http://schemas.openxmlformats.org/officeDocument/2006/relationships/slideLayout" Target="../slideLayouts/slideLayout4.xml"/>
</Relationships>
</file>

<file path=ppt/slides/_rels/slide14.xml.rels><?xml version="1.0" encoding="UTF-8"?>
<Relationships xmlns="http://schemas.openxmlformats.org/package/2006/relationships"><Relationship Id="rId1" Type="http://schemas.openxmlformats.org/officeDocument/2006/relationships/image" Target="../media/image16.png"/><Relationship Id="rId2" Type="http://schemas.openxmlformats.org/officeDocument/2006/relationships/slideLayout" Target="../slideLayouts/slideLayout4.xml"/>
</Relationships>
</file>

<file path=ppt/slides/_rels/slide15.xml.rels><?xml version="1.0" encoding="UTF-8"?>
<Relationships xmlns="http://schemas.openxmlformats.org/package/2006/relationships"><Relationship Id="rId1" Type="http://schemas.openxmlformats.org/officeDocument/2006/relationships/image" Target="../media/image17.jpeg"/><Relationship Id="rId2" Type="http://schemas.openxmlformats.org/officeDocument/2006/relationships/slideLayout" Target="../slideLayouts/slideLayout4.xml"/>
</Relationships>
</file>

<file path=ppt/slides/_rels/slide16.xml.rels><?xml version="1.0" encoding="UTF-8"?>
<Relationships xmlns="http://schemas.openxmlformats.org/package/2006/relationships"><Relationship Id="rId1" Type="http://schemas.openxmlformats.org/officeDocument/2006/relationships/image" Target="../media/image18.jpeg"/><Relationship Id="rId2" Type="http://schemas.openxmlformats.org/officeDocument/2006/relationships/slideLayout" Target="../slideLayouts/slideLayout4.xml"/>
</Relationships>
</file>

<file path=ppt/slides/_rels/slide17.xml.rels><?xml version="1.0" encoding="UTF-8"?>
<Relationships xmlns="http://schemas.openxmlformats.org/package/2006/relationships"><Relationship Id="rId1" Type="http://schemas.openxmlformats.org/officeDocument/2006/relationships/image" Target="../media/image19.jpeg"/><Relationship Id="rId2" Type="http://schemas.openxmlformats.org/officeDocument/2006/relationships/slideLayout" Target="../slideLayouts/slideLayout4.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19.xml.rels><?xml version="1.0" encoding="UTF-8"?>
<Relationships xmlns="http://schemas.openxmlformats.org/package/2006/relationships"><Relationship Id="rId1" Type="http://schemas.openxmlformats.org/officeDocument/2006/relationships/image" Target="../media/image20.png"/><Relationship Id="rId2" Type="http://schemas.openxmlformats.org/officeDocument/2006/relationships/slideLayout" Target="../slideLayouts/slideLayout4.xml"/>
</Relationships>
</file>

<file path=ppt/slides/_rels/slide2.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4.xml"/>
</Relationships>
</file>

<file path=ppt/slides/_rels/slide20.xml.rels><?xml version="1.0" encoding="UTF-8"?>
<Relationships xmlns="http://schemas.openxmlformats.org/package/2006/relationships"><Relationship Id="rId1" Type="http://schemas.openxmlformats.org/officeDocument/2006/relationships/image" Target="../media/image21.jpeg"/><Relationship Id="rId2" Type="http://schemas.openxmlformats.org/officeDocument/2006/relationships/slideLayout" Target="../slideLayouts/slideLayout4.xml"/>
</Relationships>
</file>

<file path=ppt/slides/_rels/slide3.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4.xml"/>
</Relationships>
</file>

<file path=ppt/slides/_rels/slide4.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4.xml"/>
</Relationships>
</file>

<file path=ppt/slides/_rels/slide5.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image" Target="../media/image7.jpeg"/><Relationship Id="rId3" Type="http://schemas.openxmlformats.org/officeDocument/2006/relationships/slideLayout" Target="../slideLayouts/slideLayout4.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8.xml.rels><?xml version="1.0" encoding="UTF-8"?>
<Relationships xmlns="http://schemas.openxmlformats.org/package/2006/relationships"><Relationship Id="rId1" Type="http://schemas.openxmlformats.org/officeDocument/2006/relationships/image" Target="../media/image8.png"/><Relationship Id="rId2" Type="http://schemas.openxmlformats.org/officeDocument/2006/relationships/slideLayout" Target="../slideLayouts/slideLayout4.xml"/>
</Relationships>
</file>

<file path=ppt/slides/_rels/slide9.xml.rels><?xml version="1.0" encoding="UTF-8"?>
<Relationships xmlns="http://schemas.openxmlformats.org/package/2006/relationships"><Relationship Id="rId1" Type="http://schemas.openxmlformats.org/officeDocument/2006/relationships/image" Target="../media/image9.png"/><Relationship Id="rId2" Type="http://schemas.openxmlformats.org/officeDocument/2006/relationships/slideLayout" Target="../slideLayouts/slideLayout4.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66" name="Rectangle 9">
            <a:extLst>
              <a:ext uri="{C183D7F6-B498-43B3-948B-1728B52AA6E4}">
                <adec:decorative xmlns:adec="http://schemas.microsoft.com/office/drawing/2017/decorative" val="1"/>
              </a:ext>
            </a:extLst>
          </p:cNvPr>
          <p:cNvSpPr/>
          <p:nvPr/>
        </p:nvSpPr>
        <p:spPr>
          <a:xfrm>
            <a:off x="0" y="0"/>
            <a:ext cx="12191760" cy="6857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tabLst>
                <a:tab algn="l" pos="0"/>
              </a:tabLst>
            </a:pPr>
            <a:endParaRPr b="0" lang="en-US" sz="1800" spc="-1" strike="noStrike">
              <a:solidFill>
                <a:srgbClr val="ffffff"/>
              </a:solidFill>
              <a:latin typeface="Calibri"/>
            </a:endParaRPr>
          </a:p>
        </p:txBody>
      </p:sp>
      <p:sp>
        <p:nvSpPr>
          <p:cNvPr id="67" name="PlaceHolder 1"/>
          <p:cNvSpPr>
            <a:spLocks noGrp="1"/>
          </p:cNvSpPr>
          <p:nvPr>
            <p:ph type="title"/>
          </p:nvPr>
        </p:nvSpPr>
        <p:spPr>
          <a:xfrm>
            <a:off x="1848600" y="3298680"/>
            <a:ext cx="8494560" cy="1784160"/>
          </a:xfrm>
          <a:prstGeom prst="rect">
            <a:avLst/>
          </a:prstGeom>
          <a:noFill/>
          <a:ln w="0">
            <a:noFill/>
          </a:ln>
        </p:spPr>
        <p:txBody>
          <a:bodyPr lIns="91440" rIns="91440" tIns="45720" bIns="45720" anchor="b">
            <a:normAutofit/>
          </a:bodyPr>
          <a:p>
            <a:pPr indent="0" algn="ctr" defTabSz="914400">
              <a:lnSpc>
                <a:spcPct val="90000"/>
              </a:lnSpc>
              <a:buNone/>
            </a:pPr>
            <a:r>
              <a:rPr b="0" lang="en-US" sz="6000" spc="-1" strike="noStrike">
                <a:solidFill>
                  <a:srgbClr val="ffffff"/>
                </a:solidFill>
                <a:latin typeface="Calibri Light"/>
              </a:rPr>
              <a:t>Polarity II</a:t>
            </a:r>
            <a:endParaRPr b="0" lang="en-US" sz="6000" spc="-1" strike="noStrike">
              <a:solidFill>
                <a:schemeClr val="dk1"/>
              </a:solidFill>
              <a:latin typeface="Calibri"/>
            </a:endParaRPr>
          </a:p>
        </p:txBody>
      </p:sp>
      <p:sp>
        <p:nvSpPr>
          <p:cNvPr id="68" name="PlaceHolder 2"/>
          <p:cNvSpPr>
            <a:spLocks noGrp="1"/>
          </p:cNvSpPr>
          <p:nvPr>
            <p:ph type="subTitle"/>
          </p:nvPr>
        </p:nvSpPr>
        <p:spPr>
          <a:xfrm>
            <a:off x="1848600" y="5258880"/>
            <a:ext cx="8494560" cy="903600"/>
          </a:xfrm>
          <a:prstGeom prst="rect">
            <a:avLst/>
          </a:prstGeom>
          <a:noFill/>
          <a:ln w="0">
            <a:noFill/>
          </a:ln>
        </p:spPr>
        <p:txBody>
          <a:bodyPr lIns="91440" rIns="91440" tIns="45720" bIns="45720" anchor="t">
            <a:normAutofit/>
          </a:bodyPr>
          <a:p>
            <a:pPr indent="0" algn="ctr" defTabSz="914400">
              <a:lnSpc>
                <a:spcPct val="90000"/>
              </a:lnSpc>
              <a:spcBef>
                <a:spcPts val="1001"/>
              </a:spcBef>
              <a:buNone/>
              <a:tabLst>
                <a:tab algn="l" pos="0"/>
              </a:tabLst>
            </a:pPr>
            <a:r>
              <a:rPr b="0" lang="en-US" sz="2400" spc="-1" strike="noStrike">
                <a:solidFill>
                  <a:srgbClr val="ffffff"/>
                </a:solidFill>
                <a:latin typeface="Calibri"/>
              </a:rPr>
              <a:t>What it’s good for</a:t>
            </a:r>
            <a:endParaRPr b="0" lang="en-US" sz="2400" spc="-1" strike="noStrike">
              <a:solidFill>
                <a:srgbClr val="000000"/>
              </a:solidFill>
              <a:latin typeface="Arial"/>
            </a:endParaRPr>
          </a:p>
        </p:txBody>
      </p:sp>
      <p:sp>
        <p:nvSpPr>
          <p:cNvPr id="69" name="Oval 11">
            <a:extLst>
              <a:ext uri="{C183D7F6-B498-43B3-948B-1728B52AA6E4}">
                <adec:decorative xmlns:adec="http://schemas.microsoft.com/office/drawing/2017/decorative" val="1"/>
              </a:ext>
            </a:extLst>
          </p:cNvPr>
          <p:cNvSpPr/>
          <p:nvPr/>
        </p:nvSpPr>
        <p:spPr>
          <a:xfrm>
            <a:off x="5025960" y="889200"/>
            <a:ext cx="2139840" cy="2139840"/>
          </a:xfrm>
          <a:prstGeom prst="ellipse">
            <a:avLst/>
          </a:prstGeom>
          <a:solidFill>
            <a:srgbClr val="ffffff"/>
          </a:solidFill>
          <a:ln w="19050">
            <a:solidFill>
              <a:srgbClr val="4472c4"/>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tabLst>
                <a:tab algn="l" pos="0"/>
              </a:tabLst>
            </a:pPr>
            <a:endParaRPr b="0" lang="en-US" sz="1800" spc="-1" strike="noStrike">
              <a:solidFill>
                <a:srgbClr val="ffffff"/>
              </a:solidFill>
              <a:latin typeface="Calibri"/>
            </a:endParaRPr>
          </a:p>
        </p:txBody>
      </p:sp>
      <p:pic>
        <p:nvPicPr>
          <p:cNvPr id="70" name="Graphic 6" descr="Flask"/>
          <p:cNvPicPr/>
          <p:nvPr/>
        </p:nvPicPr>
        <p:blipFill>
          <a:blip r:embed="rId1">
            <a:extLst>
              <a:ext uri="{96DAC541-7B7A-43D3-8B79-37D633B846F1}">
                <asvg:svgBlip xmlns:asvg="http://schemas.microsoft.com/office/drawing/2016/SVG/main" r:embed="rId2"/>
              </a:ext>
            </a:extLst>
          </a:blip>
          <a:stretch/>
        </p:blipFill>
        <p:spPr>
          <a:xfrm>
            <a:off x="5508360" y="1371600"/>
            <a:ext cx="1175040" cy="1175040"/>
          </a:xfrm>
          <a:prstGeom prst="rect">
            <a:avLst/>
          </a:prstGeom>
          <a:ln w="0">
            <a:noFill/>
          </a:ln>
        </p:spPr>
      </p:pic>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All of this comes with an important caveat:</a:t>
            </a:r>
            <a:endParaRPr b="0" lang="en-US" sz="4400" spc="-1" strike="noStrike">
              <a:solidFill>
                <a:schemeClr val="dk1"/>
              </a:solidFill>
              <a:latin typeface="Calibri"/>
            </a:endParaRPr>
          </a:p>
        </p:txBody>
      </p:sp>
      <p:sp>
        <p:nvSpPr>
          <p:cNvPr id="101" name="TextBox 3"/>
          <p:cNvSpPr/>
          <p:nvPr/>
        </p:nvSpPr>
        <p:spPr>
          <a:xfrm>
            <a:off x="1386000" y="1690560"/>
            <a:ext cx="6786360" cy="44200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3200" spc="-1" strike="noStrike">
                <a:solidFill>
                  <a:schemeClr val="dk1"/>
                </a:solidFill>
                <a:latin typeface="Calibri"/>
              </a:rPr>
              <a:t>THESE ARE JUST GENERAL GUIDELINES!</a:t>
            </a:r>
            <a:endParaRPr b="0" lang="en-US" sz="3200" spc="-1" strike="noStrike">
              <a:solidFill>
                <a:srgbClr val="000000"/>
              </a:solidFill>
              <a:latin typeface="Arial"/>
            </a:endParaRPr>
          </a:p>
          <a:p>
            <a:pPr defTabSz="914400">
              <a:lnSpc>
                <a:spcPct val="100000"/>
              </a:lnSpc>
            </a:pPr>
            <a:endParaRPr b="0" lang="en-US" sz="2800" spc="-1" strike="noStrike">
              <a:solidFill>
                <a:srgbClr val="000000"/>
              </a:solidFill>
              <a:latin typeface="Arial"/>
            </a:endParaRPr>
          </a:p>
          <a:p>
            <a:pPr marL="285840" indent="-285840" defTabSz="914400">
              <a:lnSpc>
                <a:spcPct val="100000"/>
              </a:lnSpc>
              <a:buClr>
                <a:srgbClr val="000000"/>
              </a:buClr>
              <a:buFont typeface="Arial"/>
              <a:buChar char="•"/>
            </a:pPr>
            <a:r>
              <a:rPr b="0" lang="en-US" sz="2800" spc="-1" strike="noStrike">
                <a:solidFill>
                  <a:schemeClr val="dk1"/>
                </a:solidFill>
                <a:latin typeface="Calibri"/>
              </a:rPr>
              <a:t>There are many other factors that can affect the properties of chemical compounds, so you can definitely find exceptions to these rules.</a:t>
            </a:r>
            <a:endParaRPr b="0" lang="en-US" sz="2800" spc="-1" strike="noStrike">
              <a:solidFill>
                <a:srgbClr val="000000"/>
              </a:solidFill>
              <a:latin typeface="Arial"/>
            </a:endParaRPr>
          </a:p>
          <a:p>
            <a:pPr defTabSz="914400">
              <a:lnSpc>
                <a:spcPct val="100000"/>
              </a:lnSpc>
            </a:pPr>
            <a:endParaRPr b="0" lang="en-US" sz="2800" spc="-1" strike="noStrike">
              <a:solidFill>
                <a:srgbClr val="000000"/>
              </a:solidFill>
              <a:latin typeface="Arial"/>
            </a:endParaRPr>
          </a:p>
          <a:p>
            <a:pPr marL="285840" indent="-285840" defTabSz="914400">
              <a:lnSpc>
                <a:spcPct val="100000"/>
              </a:lnSpc>
              <a:buClr>
                <a:srgbClr val="000000"/>
              </a:buClr>
              <a:buFont typeface="Arial"/>
              <a:buChar char="•"/>
            </a:pPr>
            <a:r>
              <a:rPr b="0" lang="en-US" sz="2800" spc="-1" strike="noStrike">
                <a:solidFill>
                  <a:schemeClr val="dk1"/>
                </a:solidFill>
                <a:latin typeface="Calibri"/>
              </a:rPr>
              <a:t>However, as a general trend, these rules do a pretty good job of describing the behavior of polar vs. nonpolar molecules.</a:t>
            </a:r>
            <a:endParaRPr b="0" lang="en-US" sz="2800" spc="-1" strike="noStrike">
              <a:solidFill>
                <a:srgbClr val="000000"/>
              </a:solidFill>
              <a:latin typeface="Arial"/>
            </a:endParaRPr>
          </a:p>
        </p:txBody>
      </p:sp>
      <p:pic>
        <p:nvPicPr>
          <p:cNvPr id="102" name="Picture 2" descr="Red Caution Sign Black Caution Sign RR Caution Sign RR | Etsy"/>
          <p:cNvPicPr/>
          <p:nvPr/>
        </p:nvPicPr>
        <p:blipFill>
          <a:blip r:embed="rId1"/>
          <a:stretch/>
        </p:blipFill>
        <p:spPr>
          <a:xfrm>
            <a:off x="8367840" y="2390760"/>
            <a:ext cx="3396600" cy="2666520"/>
          </a:xfrm>
          <a:prstGeom prst="rect">
            <a:avLst/>
          </a:prstGeom>
          <a:ln w="0">
            <a:noFill/>
          </a:ln>
        </p:spPr>
      </p:pic>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3" name="PlaceHolder 1"/>
          <p:cNvSpPr>
            <a:spLocks noGrp="1"/>
          </p:cNvSpPr>
          <p:nvPr>
            <p:ph type="title"/>
          </p:nvPr>
        </p:nvSpPr>
        <p:spPr>
          <a:xfrm>
            <a:off x="838080" y="5288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800" spc="-1" strike="noStrike">
                <a:solidFill>
                  <a:schemeClr val="dk1"/>
                </a:solidFill>
                <a:latin typeface="Calibri Light"/>
              </a:rPr>
              <a:t>So, how do we describe the different ways molecules can be polar?</a:t>
            </a:r>
            <a:endParaRPr b="0" lang="en-US" sz="4800" spc="-1" strike="noStrike">
              <a:solidFill>
                <a:schemeClr val="dk1"/>
              </a:solidFill>
              <a:latin typeface="Calibri"/>
            </a:endParaRPr>
          </a:p>
        </p:txBody>
      </p:sp>
      <p:sp>
        <p:nvSpPr>
          <p:cNvPr id="104" name="PlaceHolder 2"/>
          <p:cNvSpPr>
            <a:spLocks noGrp="1"/>
          </p:cNvSpPr>
          <p:nvPr>
            <p:ph/>
          </p:nvPr>
        </p:nvSpPr>
        <p:spPr>
          <a:xfrm>
            <a:off x="1140120" y="2054520"/>
            <a:ext cx="10213200" cy="412200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1" lang="en-US" sz="3600" spc="-1" strike="noStrike">
                <a:solidFill>
                  <a:schemeClr val="dk1"/>
                </a:solidFill>
                <a:latin typeface="Calibri"/>
              </a:rPr>
              <a:t>Intermolecular forces!  </a:t>
            </a:r>
            <a:endParaRPr b="0" lang="en-US" sz="3600" spc="-1" strike="noStrike">
              <a:solidFill>
                <a:schemeClr val="dk1"/>
              </a:solidFill>
              <a:latin typeface="Calibri"/>
            </a:endParaRPr>
          </a:p>
          <a:p>
            <a:pPr marL="228600" indent="-228600" defTabSz="914400">
              <a:lnSpc>
                <a:spcPct val="90000"/>
              </a:lnSpc>
              <a:spcBef>
                <a:spcPts val="1001"/>
              </a:spcBef>
              <a:buClr>
                <a:srgbClr val="000000"/>
              </a:buClr>
              <a:buFont typeface="Arial"/>
              <a:buChar char="•"/>
              <a:tabLst>
                <a:tab algn="l" pos="0"/>
              </a:tabLst>
            </a:pPr>
            <a:r>
              <a:rPr b="0" lang="en-US" sz="3600" spc="-1" strike="noStrike">
                <a:solidFill>
                  <a:schemeClr val="dk1"/>
                </a:solidFill>
                <a:latin typeface="Calibri"/>
              </a:rPr>
              <a:t>Intermolecular forces are forces between different molecules (such as the ones caused by polarity).</a:t>
            </a:r>
            <a:endParaRPr b="0" lang="en-US" sz="3600" spc="-1" strike="noStrike">
              <a:solidFill>
                <a:schemeClr val="dk1"/>
              </a:solidFill>
              <a:latin typeface="Calibri"/>
            </a:endParaRPr>
          </a:p>
        </p:txBody>
      </p:sp>
      <p:pic>
        <p:nvPicPr>
          <p:cNvPr id="105" name="Picture 2" descr="Free Vector | Types of force for children physics educational"/>
          <p:cNvPicPr/>
          <p:nvPr/>
        </p:nvPicPr>
        <p:blipFill>
          <a:blip r:embed="rId1"/>
          <a:stretch/>
        </p:blipFill>
        <p:spPr>
          <a:xfrm>
            <a:off x="2278800" y="4304880"/>
            <a:ext cx="3385800" cy="1955160"/>
          </a:xfrm>
          <a:prstGeom prst="rect">
            <a:avLst/>
          </a:prstGeom>
          <a:ln w="0">
            <a:noFill/>
          </a:ln>
        </p:spPr>
      </p:pic>
      <p:sp>
        <p:nvSpPr>
          <p:cNvPr id="106" name="TextBox 3"/>
          <p:cNvSpPr/>
          <p:nvPr/>
        </p:nvSpPr>
        <p:spPr>
          <a:xfrm>
            <a:off x="6095880" y="4743360"/>
            <a:ext cx="4955400" cy="9126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1800" spc="-1" strike="noStrike">
                <a:solidFill>
                  <a:schemeClr val="dk1"/>
                </a:solidFill>
                <a:latin typeface="Calibri"/>
              </a:rPr>
              <a:t>Intermolecular forces are different than “clip art forces”, which are found only in free clip art and physics classrooms.</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7" name="PlaceHolder 1"/>
          <p:cNvSpPr>
            <a:spLocks noGrp="1"/>
          </p:cNvSpPr>
          <p:nvPr>
            <p:ph type="title"/>
          </p:nvPr>
        </p:nvSpPr>
        <p:spPr>
          <a:xfrm>
            <a:off x="438120" y="12816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Types of intermolecular forces:</a:t>
            </a:r>
            <a:endParaRPr b="0" lang="en-US" sz="4400" spc="-1" strike="noStrike">
              <a:solidFill>
                <a:schemeClr val="dk1"/>
              </a:solidFill>
              <a:latin typeface="Calibri"/>
            </a:endParaRPr>
          </a:p>
        </p:txBody>
      </p:sp>
      <p:sp>
        <p:nvSpPr>
          <p:cNvPr id="108" name="PlaceHolder 2"/>
          <p:cNvSpPr>
            <a:spLocks noGrp="1"/>
          </p:cNvSpPr>
          <p:nvPr>
            <p:ph/>
          </p:nvPr>
        </p:nvSpPr>
        <p:spPr>
          <a:xfrm>
            <a:off x="1390680" y="1589040"/>
            <a:ext cx="9410400" cy="5033520"/>
          </a:xfrm>
          <a:prstGeom prst="rect">
            <a:avLst/>
          </a:prstGeom>
          <a:noFill/>
          <a:ln w="0">
            <a:noFill/>
          </a:ln>
        </p:spPr>
        <p:txBody>
          <a:bodyPr lIns="91440" rIns="91440" tIns="45720" bIns="45720" anchor="t">
            <a:normAutofit/>
          </a:bodyPr>
          <a:p>
            <a:pPr indent="0" defTabSz="914400">
              <a:lnSpc>
                <a:spcPct val="90000"/>
              </a:lnSpc>
              <a:spcBef>
                <a:spcPts val="1001"/>
              </a:spcBef>
              <a:buNone/>
              <a:tabLst>
                <a:tab algn="l" pos="0"/>
              </a:tabLst>
            </a:pPr>
            <a:r>
              <a:rPr b="0" lang="en-US" sz="3200" spc="-1" strike="noStrike">
                <a:solidFill>
                  <a:schemeClr val="dk1"/>
                </a:solidFill>
                <a:latin typeface="Calibri"/>
              </a:rPr>
              <a:t>Strongest:</a:t>
            </a:r>
            <a:r>
              <a:rPr b="0" lang="en-US" sz="3200" spc="-1" strike="noStrike">
                <a:solidFill>
                  <a:schemeClr val="dk1"/>
                </a:solidFill>
                <a:latin typeface="Calibri"/>
              </a:rPr>
              <a:t>	</a:t>
            </a:r>
            <a:r>
              <a:rPr b="0" lang="en-US" sz="3200" spc="-1" strike="noStrike">
                <a:solidFill>
                  <a:schemeClr val="dk1"/>
                </a:solidFill>
                <a:latin typeface="Calibri"/>
              </a:rPr>
              <a:t>	</a:t>
            </a:r>
            <a:r>
              <a:rPr b="1" lang="en-US" sz="3200" spc="-1" strike="noStrike">
                <a:solidFill>
                  <a:schemeClr val="dk1"/>
                </a:solidFill>
                <a:latin typeface="Calibri"/>
              </a:rPr>
              <a:t>Hydrogen bonding</a:t>
            </a:r>
            <a:endParaRPr b="0" lang="en-US" sz="3200" spc="-1" strike="noStrike">
              <a:solidFill>
                <a:schemeClr val="dk1"/>
              </a:solidFill>
              <a:latin typeface="Calibri"/>
            </a:endParaRPr>
          </a:p>
          <a:p>
            <a:pPr indent="0" defTabSz="914400">
              <a:lnSpc>
                <a:spcPct val="90000"/>
              </a:lnSpc>
              <a:spcBef>
                <a:spcPts val="1001"/>
              </a:spcBef>
              <a:buNone/>
              <a:tabLst>
                <a:tab algn="l" pos="0"/>
              </a:tabLst>
            </a:pPr>
            <a:endParaRPr b="0" lang="en-US" sz="3200" spc="-1" strike="noStrike">
              <a:solidFill>
                <a:schemeClr val="dk1"/>
              </a:solidFill>
              <a:latin typeface="Calibri"/>
            </a:endParaRPr>
          </a:p>
          <a:p>
            <a:pPr indent="0" defTabSz="914400">
              <a:lnSpc>
                <a:spcPct val="90000"/>
              </a:lnSpc>
              <a:spcBef>
                <a:spcPts val="1001"/>
              </a:spcBef>
              <a:buNone/>
              <a:tabLst>
                <a:tab algn="l" pos="0"/>
              </a:tabLst>
            </a:pPr>
            <a:endParaRPr b="0" lang="en-US" sz="3200" spc="-1" strike="noStrike">
              <a:solidFill>
                <a:schemeClr val="dk1"/>
              </a:solidFill>
              <a:latin typeface="Calibri"/>
            </a:endParaRPr>
          </a:p>
          <a:p>
            <a:pPr indent="0" defTabSz="914400">
              <a:lnSpc>
                <a:spcPct val="90000"/>
              </a:lnSpc>
              <a:spcBef>
                <a:spcPts val="1001"/>
              </a:spcBef>
              <a:buNone/>
              <a:tabLst>
                <a:tab algn="l" pos="0"/>
              </a:tabLst>
            </a:pPr>
            <a:r>
              <a:rPr b="0" lang="en-US" sz="3200" spc="-1" strike="noStrike">
                <a:solidFill>
                  <a:schemeClr val="dk1"/>
                </a:solidFill>
                <a:latin typeface="Calibri"/>
              </a:rPr>
              <a:t>2</a:t>
            </a:r>
            <a:r>
              <a:rPr b="0" lang="en-US" sz="3200" spc="-1" strike="noStrike" baseline="30000">
                <a:solidFill>
                  <a:schemeClr val="dk1"/>
                </a:solidFill>
                <a:latin typeface="Calibri"/>
              </a:rPr>
              <a:t>nd</a:t>
            </a:r>
            <a:r>
              <a:rPr b="0" lang="en-US" sz="3200" spc="-1" strike="noStrike">
                <a:solidFill>
                  <a:schemeClr val="dk1"/>
                </a:solidFill>
                <a:latin typeface="Calibri"/>
              </a:rPr>
              <a:t> strongest:</a:t>
            </a:r>
            <a:r>
              <a:rPr b="0" lang="en-US" sz="3200" spc="-1" strike="noStrike">
                <a:solidFill>
                  <a:schemeClr val="dk1"/>
                </a:solidFill>
                <a:latin typeface="Calibri"/>
              </a:rPr>
              <a:t>	</a:t>
            </a:r>
            <a:r>
              <a:rPr b="1" lang="en-US" sz="3200" spc="-1" strike="noStrike">
                <a:solidFill>
                  <a:schemeClr val="dk1"/>
                </a:solidFill>
                <a:latin typeface="Calibri"/>
              </a:rPr>
              <a:t>Dipole-dipole forces</a:t>
            </a:r>
            <a:endParaRPr b="0" lang="en-US" sz="3200" spc="-1" strike="noStrike">
              <a:solidFill>
                <a:schemeClr val="dk1"/>
              </a:solidFill>
              <a:latin typeface="Calibri"/>
            </a:endParaRPr>
          </a:p>
          <a:p>
            <a:pPr indent="0" defTabSz="914400">
              <a:lnSpc>
                <a:spcPct val="90000"/>
              </a:lnSpc>
              <a:spcBef>
                <a:spcPts val="1001"/>
              </a:spcBef>
              <a:buNone/>
              <a:tabLst>
                <a:tab algn="l" pos="0"/>
              </a:tabLst>
            </a:pPr>
            <a:endParaRPr b="0" lang="en-US" sz="3200" spc="-1" strike="noStrike">
              <a:solidFill>
                <a:schemeClr val="dk1"/>
              </a:solidFill>
              <a:latin typeface="Calibri"/>
            </a:endParaRPr>
          </a:p>
          <a:p>
            <a:pPr indent="0" defTabSz="914400">
              <a:lnSpc>
                <a:spcPct val="90000"/>
              </a:lnSpc>
              <a:spcBef>
                <a:spcPts val="1001"/>
              </a:spcBef>
              <a:buNone/>
              <a:tabLst>
                <a:tab algn="l" pos="0"/>
              </a:tabLst>
            </a:pPr>
            <a:endParaRPr b="0" lang="en-US" sz="3200" spc="-1" strike="noStrike">
              <a:solidFill>
                <a:schemeClr val="dk1"/>
              </a:solidFill>
              <a:latin typeface="Calibri"/>
            </a:endParaRPr>
          </a:p>
          <a:p>
            <a:pPr indent="0" defTabSz="914400">
              <a:lnSpc>
                <a:spcPct val="90000"/>
              </a:lnSpc>
              <a:spcBef>
                <a:spcPts val="1001"/>
              </a:spcBef>
              <a:buNone/>
              <a:tabLst>
                <a:tab algn="l" pos="0"/>
              </a:tabLst>
            </a:pPr>
            <a:r>
              <a:rPr b="0" lang="en-US" sz="3200" spc="-1" strike="noStrike">
                <a:solidFill>
                  <a:schemeClr val="dk1"/>
                </a:solidFill>
                <a:latin typeface="Calibri"/>
              </a:rPr>
              <a:t>Weakest: </a:t>
            </a:r>
            <a:r>
              <a:rPr b="0" lang="en-US" sz="3200" spc="-1" strike="noStrike">
                <a:solidFill>
                  <a:schemeClr val="dk1"/>
                </a:solidFill>
                <a:latin typeface="Calibri"/>
              </a:rPr>
              <a:t>	</a:t>
            </a:r>
            <a:r>
              <a:rPr b="0" lang="en-US" sz="3200" spc="-1" strike="noStrike">
                <a:solidFill>
                  <a:schemeClr val="dk1"/>
                </a:solidFill>
                <a:latin typeface="Calibri"/>
              </a:rPr>
              <a:t>	</a:t>
            </a:r>
            <a:r>
              <a:rPr b="1" lang="en-US" sz="3200" spc="-1" strike="noStrike">
                <a:solidFill>
                  <a:schemeClr val="dk1"/>
                </a:solidFill>
                <a:latin typeface="Calibri"/>
              </a:rPr>
              <a:t>Van der Waals forces</a:t>
            </a:r>
            <a:endParaRPr b="0" lang="en-US" sz="3200" spc="-1" strike="noStrike">
              <a:solidFill>
                <a:schemeClr val="dk1"/>
              </a:solidFill>
              <a:latin typeface="Calibri"/>
            </a:endParaRPr>
          </a:p>
        </p:txBody>
      </p:sp>
      <p:pic>
        <p:nvPicPr>
          <p:cNvPr id="109" name="Picture 2" descr="Strong Women - More Sport - The Women's Game - Australia's Home of Women's  Sport News"/>
          <p:cNvPicPr/>
          <p:nvPr/>
        </p:nvPicPr>
        <p:blipFill>
          <a:blip r:embed="rId1"/>
          <a:stretch/>
        </p:blipFill>
        <p:spPr>
          <a:xfrm>
            <a:off x="8213760" y="897840"/>
            <a:ext cx="2844360" cy="1596240"/>
          </a:xfrm>
          <a:prstGeom prst="rect">
            <a:avLst/>
          </a:prstGeom>
          <a:ln w="0">
            <a:noFill/>
          </a:ln>
        </p:spPr>
      </p:pic>
      <p:pic>
        <p:nvPicPr>
          <p:cNvPr id="110" name="Picture 4" descr="Stay Fit in Your 40s, 50s, 60s, 70s and Beyond – Cleveland Clinic"/>
          <p:cNvPicPr/>
          <p:nvPr/>
        </p:nvPicPr>
        <p:blipFill>
          <a:blip r:embed="rId2"/>
          <a:stretch/>
        </p:blipFill>
        <p:spPr>
          <a:xfrm>
            <a:off x="8213760" y="2494080"/>
            <a:ext cx="2844360" cy="1872720"/>
          </a:xfrm>
          <a:prstGeom prst="rect">
            <a:avLst/>
          </a:prstGeom>
          <a:ln w="0">
            <a:noFill/>
          </a:ln>
        </p:spPr>
      </p:pic>
      <p:pic>
        <p:nvPicPr>
          <p:cNvPr id="111" name="Picture 8" descr="Are You a Candidate for Physical Therapy? - Space Coast OrthopedicMerritt  Orthopedics - Merritt Sports Medicine"/>
          <p:cNvPicPr/>
          <p:nvPr/>
        </p:nvPicPr>
        <p:blipFill>
          <a:blip r:embed="rId3"/>
          <a:stretch/>
        </p:blipFill>
        <p:spPr>
          <a:xfrm>
            <a:off x="8220600" y="4367520"/>
            <a:ext cx="2837880" cy="1596240"/>
          </a:xfrm>
          <a:prstGeom prst="rect">
            <a:avLst/>
          </a:prstGeom>
          <a:ln w="0">
            <a:noFill/>
          </a:ln>
        </p:spPr>
      </p:pic>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2" name="PlaceHolder 1"/>
          <p:cNvSpPr>
            <a:spLocks noGrp="1"/>
          </p:cNvSpPr>
          <p:nvPr>
            <p:ph type="title"/>
          </p:nvPr>
        </p:nvSpPr>
        <p:spPr>
          <a:xfrm>
            <a:off x="594360" y="16596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Dipole-dipole forces</a:t>
            </a:r>
            <a:r>
              <a:rPr b="1" lang="en-US" sz="4400" spc="-1" strike="noStrike">
                <a:solidFill>
                  <a:schemeClr val="dk1"/>
                </a:solidFill>
                <a:latin typeface="Calibri Light"/>
              </a:rPr>
              <a:t>	</a:t>
            </a:r>
            <a:endParaRPr b="0" lang="en-US" sz="4400" spc="-1" strike="noStrike">
              <a:solidFill>
                <a:schemeClr val="dk1"/>
              </a:solidFill>
              <a:latin typeface="Calibri"/>
            </a:endParaRPr>
          </a:p>
        </p:txBody>
      </p:sp>
      <p:pic>
        <p:nvPicPr>
          <p:cNvPr id="113" name="Picture 2" descr="Dipole Attraction"/>
          <p:cNvPicPr/>
          <p:nvPr/>
        </p:nvPicPr>
        <p:blipFill>
          <a:blip r:embed="rId1"/>
          <a:stretch/>
        </p:blipFill>
        <p:spPr>
          <a:xfrm>
            <a:off x="2177640" y="2946600"/>
            <a:ext cx="7400520" cy="3888000"/>
          </a:xfrm>
          <a:prstGeom prst="rect">
            <a:avLst/>
          </a:prstGeom>
          <a:ln w="0">
            <a:noFill/>
          </a:ln>
        </p:spPr>
      </p:pic>
      <p:sp>
        <p:nvSpPr>
          <p:cNvPr id="114" name="PlaceHolder 2"/>
          <p:cNvSpPr>
            <a:spLocks noGrp="1"/>
          </p:cNvSpPr>
          <p:nvPr>
            <p:ph/>
          </p:nvPr>
        </p:nvSpPr>
        <p:spPr>
          <a:xfrm>
            <a:off x="1265760" y="1526400"/>
            <a:ext cx="10010520" cy="43509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2800" spc="-1" strike="noStrike">
                <a:solidFill>
                  <a:schemeClr val="dk1"/>
                </a:solidFill>
                <a:latin typeface="Calibri"/>
              </a:rPr>
              <a:t>Intermolecular forces caused by permanent dipoles (i.e. permanent polarity) within covalent molecules.</a:t>
            </a:r>
            <a:endParaRPr b="0" lang="en-US" sz="2800" spc="-1" strike="noStrike">
              <a:solidFill>
                <a:schemeClr val="dk1"/>
              </a:solidFill>
              <a:latin typeface="Calibri"/>
            </a:endParaRPr>
          </a:p>
          <a:p>
            <a:pPr indent="0" defTabSz="914400">
              <a:lnSpc>
                <a:spcPct val="90000"/>
              </a:lnSpc>
              <a:spcBef>
                <a:spcPts val="1001"/>
              </a:spcBef>
              <a:buNone/>
              <a:tabLst>
                <a:tab algn="l" pos="0"/>
              </a:tabLst>
            </a:pPr>
            <a:endParaRPr b="0" lang="en-US" sz="2800" spc="-1" strike="noStrike">
              <a:solidFill>
                <a:schemeClr val="dk1"/>
              </a:solidFill>
              <a:latin typeface="Calibri"/>
            </a:endParaRPr>
          </a:p>
          <a:p>
            <a:pPr indent="0" defTabSz="914400">
              <a:lnSpc>
                <a:spcPct val="90000"/>
              </a:lnSpc>
              <a:spcBef>
                <a:spcPts val="1001"/>
              </a:spcBef>
              <a:buNone/>
              <a:tabLst>
                <a:tab algn="l" pos="0"/>
              </a:tabLst>
            </a:pPr>
            <a:r>
              <a:rPr b="0" lang="en-US" sz="2800" spc="-1" strike="noStrike">
                <a:solidFill>
                  <a:schemeClr val="dk1"/>
                </a:solidFill>
                <a:latin typeface="Calibri"/>
              </a:rPr>
              <a:t>The more polar the molecule, the stronger the dipole-dipole forces.</a:t>
            </a:r>
            <a:endParaRPr b="0" lang="en-US" sz="2800" spc="-1" strike="noStrike">
              <a:solidFill>
                <a:schemeClr val="dk1"/>
              </a:solidFill>
              <a:latin typeface="Calibri"/>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115" name="Rectangle 3078">
            <a:extLst>
              <a:ext uri="{C183D7F6-B498-43B3-948B-1728B52AA6E4}">
                <adec:decorative xmlns:adec="http://schemas.microsoft.com/office/drawing/2017/decorative" val="1"/>
              </a:ext>
            </a:extLst>
          </p:cNvPr>
          <p:cNvSpPr/>
          <p:nvPr/>
        </p:nvSpPr>
        <p:spPr>
          <a:xfrm>
            <a:off x="0" y="0"/>
            <a:ext cx="1218852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Calibri"/>
            </a:endParaRPr>
          </a:p>
        </p:txBody>
      </p:sp>
      <p:sp>
        <p:nvSpPr>
          <p:cNvPr id="116" name="PlaceHolder 1"/>
          <p:cNvSpPr>
            <a:spLocks noGrp="1"/>
          </p:cNvSpPr>
          <p:nvPr>
            <p:ph type="title"/>
          </p:nvPr>
        </p:nvSpPr>
        <p:spPr>
          <a:xfrm>
            <a:off x="572400" y="238680"/>
            <a:ext cx="11046600" cy="1433880"/>
          </a:xfrm>
          <a:prstGeom prst="rect">
            <a:avLst/>
          </a:prstGeom>
          <a:noFill/>
          <a:ln w="0">
            <a:noFill/>
          </a:ln>
        </p:spPr>
        <p:txBody>
          <a:bodyPr lIns="91440" rIns="91440" tIns="45720" bIns="45720" anchor="b">
            <a:normAutofit/>
          </a:bodyPr>
          <a:p>
            <a:pPr indent="0" defTabSz="914400">
              <a:lnSpc>
                <a:spcPct val="90000"/>
              </a:lnSpc>
              <a:buNone/>
            </a:pPr>
            <a:r>
              <a:rPr b="1" lang="en-US" sz="5400" spc="-1" strike="noStrike">
                <a:solidFill>
                  <a:schemeClr val="dk1"/>
                </a:solidFill>
                <a:latin typeface="Calibri Light"/>
              </a:rPr>
              <a:t>Hydrogen bonds</a:t>
            </a:r>
            <a:r>
              <a:rPr b="1" lang="en-US" sz="5400" spc="-1" strike="noStrike">
                <a:solidFill>
                  <a:schemeClr val="dk1"/>
                </a:solidFill>
                <a:latin typeface="Calibri Light"/>
              </a:rPr>
              <a:t>	</a:t>
            </a:r>
            <a:endParaRPr b="0" lang="en-US" sz="5400" spc="-1" strike="noStrike">
              <a:solidFill>
                <a:schemeClr val="dk1"/>
              </a:solidFill>
              <a:latin typeface="Calibri"/>
            </a:endParaRPr>
          </a:p>
        </p:txBody>
      </p:sp>
      <p:sp>
        <p:nvSpPr>
          <p:cNvPr id="117" name="sketch line">
            <a:extLst>
              <a:ext uri="{C183D7F6-B498-43B3-948B-1728B52AA6E4}">
                <adec:decorative xmlns:adec="http://schemas.microsoft.com/office/drawing/2017/decorative" val="1"/>
              </a:ext>
            </a:extLst>
          </p:cNvPr>
          <p:cNvSpPr/>
          <p:nvPr/>
        </p:nvSpPr>
        <p:spPr>
          <a:xfrm>
            <a:off x="572400" y="1767600"/>
            <a:ext cx="10972440" cy="18000"/>
          </a:xfrm>
          <a:custGeom>
            <a:avLst/>
            <a:gdLst>
              <a:gd name="textAreaLeft" fmla="*/ 0 w 10972440"/>
              <a:gd name="textAreaRight" fmla="*/ 10972800 w 10972440"/>
              <a:gd name="textAreaTop" fmla="*/ 0 h 18000"/>
              <a:gd name="textAreaBottom" fmla="*/ 18360 h 18000"/>
            </a:gdLst>
            <a:ahLst/>
            <a:rect l="textAreaLeft" t="textAreaTop" r="textAreaRight" b="textAreaBottom"/>
            <a:pathLst>
              <a:path fill="none" w="10972800" h="18288">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stroke="0" w="10972800" h="18288">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cap="rnd" w="44450">
            <a:solidFill>
              <a:srgbClr val="ed7d31">
                <a:alpha val="75000"/>
              </a:srgbClr>
            </a:solidFill>
            <a:round/>
          </a:ln>
        </p:spPr>
        <p:style>
          <a:lnRef idx="2">
            <a:schemeClr val="accent1">
              <a:shade val="50000"/>
            </a:schemeClr>
          </a:lnRef>
          <a:fillRef idx="1">
            <a:schemeClr val="accent1"/>
          </a:fillRef>
          <a:effectRef idx="0">
            <a:schemeClr val="accent1"/>
          </a:effectRef>
          <a:fontRef idx="minor"/>
        </p:style>
        <p:txBody>
          <a:bodyPr lIns="90000" rIns="90000" tIns="-26640" bIns="-26640" anchor="ctr">
            <a:noAutofit/>
          </a:bodyPr>
          <a:p>
            <a:pPr algn="ctr" defTabSz="914400">
              <a:lnSpc>
                <a:spcPct val="100000"/>
              </a:lnSpc>
            </a:pPr>
            <a:endParaRPr b="0" lang="en-US" sz="1800" spc="-1" strike="noStrike">
              <a:solidFill>
                <a:schemeClr val="lt1"/>
              </a:solidFill>
              <a:latin typeface="Calibri"/>
            </a:endParaRPr>
          </a:p>
        </p:txBody>
      </p:sp>
      <p:sp>
        <p:nvSpPr>
          <p:cNvPr id="118" name="Picture 2"/>
          <p:cNvSpPr/>
          <p:nvPr/>
        </p:nvSpPr>
        <p:spPr>
          <a:xfrm>
            <a:off x="572400" y="2001960"/>
            <a:ext cx="3943440" cy="4183560"/>
          </a:xfrm>
          <a:custGeom>
            <a:avLst/>
            <a:gdLst>
              <a:gd name="textAreaLeft" fmla="*/ 0 w 3943440"/>
              <a:gd name="textAreaRight" fmla="*/ 3943800 w 3943440"/>
              <a:gd name="textAreaTop" fmla="*/ 0 h 4183560"/>
              <a:gd name="textAreaBottom" fmla="*/ 4183920 h 4183560"/>
            </a:gdLst>
            <a:ahLst/>
            <a:rect l="textAreaLeft" t="textAreaTop" r="textAreaRight" b="textAreaBottom"/>
            <a:pathLst>
              <a:path w="3807743" h="6307845">
                <a:moveTo>
                  <a:pt x="723201" y="386"/>
                </a:moveTo>
                <a:cubicBezTo>
                  <a:pt x="853884" y="-4204"/>
                  <a:pt x="1013493" y="33912"/>
                  <a:pt x="1176100" y="22622"/>
                </a:cubicBezTo>
                <a:cubicBezTo>
                  <a:pt x="1230302" y="18859"/>
                  <a:pt x="1281736" y="20622"/>
                  <a:pt x="1331852" y="24473"/>
                </a:cubicBezTo>
                <a:lnTo>
                  <a:pt x="1439547" y="34944"/>
                </a:lnTo>
                <a:lnTo>
                  <a:pt x="1484197" y="36226"/>
                </a:lnTo>
                <a:cubicBezTo>
                  <a:pt x="1535166" y="35421"/>
                  <a:pt x="1586369" y="31625"/>
                  <a:pt x="1636625" y="22622"/>
                </a:cubicBezTo>
                <a:cubicBezTo>
                  <a:pt x="1686882" y="13619"/>
                  <a:pt x="1729837" y="10653"/>
                  <a:pt x="1768740" y="10885"/>
                </a:cubicBezTo>
                <a:lnTo>
                  <a:pt x="1829538" y="15086"/>
                </a:lnTo>
                <a:lnTo>
                  <a:pt x="1869968" y="7996"/>
                </a:lnTo>
                <a:cubicBezTo>
                  <a:pt x="1953577" y="-31"/>
                  <a:pt x="2036989" y="9808"/>
                  <a:pt x="2112925" y="20118"/>
                </a:cubicBezTo>
                <a:lnTo>
                  <a:pt x="2119331" y="20977"/>
                </a:lnTo>
                <a:lnTo>
                  <a:pt x="2221855" y="13374"/>
                </a:lnTo>
                <a:cubicBezTo>
                  <a:pt x="2261207" y="12845"/>
                  <a:pt x="2298379" y="14359"/>
                  <a:pt x="2333484" y="16393"/>
                </a:cubicBezTo>
                <a:lnTo>
                  <a:pt x="2372613" y="18812"/>
                </a:lnTo>
                <a:lnTo>
                  <a:pt x="2404945" y="9387"/>
                </a:lnTo>
                <a:cubicBezTo>
                  <a:pt x="2452532" y="1754"/>
                  <a:pt x="2506192" y="9333"/>
                  <a:pt x="2561622" y="17814"/>
                </a:cubicBezTo>
                <a:lnTo>
                  <a:pt x="2583950" y="20591"/>
                </a:lnTo>
                <a:lnTo>
                  <a:pt x="2643527" y="20319"/>
                </a:lnTo>
                <a:cubicBezTo>
                  <a:pt x="2669677" y="20426"/>
                  <a:pt x="2697963" y="20717"/>
                  <a:pt x="2727392" y="21103"/>
                </a:cubicBezTo>
                <a:lnTo>
                  <a:pt x="2786908" y="21989"/>
                </a:lnTo>
                <a:lnTo>
                  <a:pt x="2846459" y="13267"/>
                </a:lnTo>
                <a:cubicBezTo>
                  <a:pt x="2896401" y="10176"/>
                  <a:pt x="2960607" y="12733"/>
                  <a:pt x="3036361" y="17072"/>
                </a:cubicBezTo>
                <a:lnTo>
                  <a:pt x="3129100" y="22671"/>
                </a:lnTo>
                <a:lnTo>
                  <a:pt x="3130653" y="22622"/>
                </a:lnTo>
                <a:cubicBezTo>
                  <a:pt x="3178874" y="19804"/>
                  <a:pt x="3260845" y="26231"/>
                  <a:pt x="3352422" y="32691"/>
                </a:cubicBezTo>
                <a:lnTo>
                  <a:pt x="3362608" y="33356"/>
                </a:lnTo>
                <a:lnTo>
                  <a:pt x="3446036" y="35579"/>
                </a:lnTo>
                <a:cubicBezTo>
                  <a:pt x="3550323" y="36566"/>
                  <a:pt x="3662083" y="33535"/>
                  <a:pt x="3778601" y="22622"/>
                </a:cubicBezTo>
                <a:cubicBezTo>
                  <a:pt x="3793981" y="243672"/>
                  <a:pt x="3764152" y="318695"/>
                  <a:pt x="3778601" y="467157"/>
                </a:cubicBezTo>
                <a:cubicBezTo>
                  <a:pt x="3790077" y="557563"/>
                  <a:pt x="3783697" y="684218"/>
                  <a:pt x="3777639" y="811856"/>
                </a:cubicBezTo>
                <a:lnTo>
                  <a:pt x="3773760" y="922625"/>
                </a:lnTo>
                <a:lnTo>
                  <a:pt x="3778601" y="974384"/>
                </a:lnTo>
                <a:cubicBezTo>
                  <a:pt x="3785784" y="1003717"/>
                  <a:pt x="3785160" y="1041120"/>
                  <a:pt x="3781239" y="1085904"/>
                </a:cubicBezTo>
                <a:lnTo>
                  <a:pt x="3776107" y="1132519"/>
                </a:lnTo>
                <a:lnTo>
                  <a:pt x="3778601" y="1162456"/>
                </a:lnTo>
                <a:cubicBezTo>
                  <a:pt x="3791360" y="1256797"/>
                  <a:pt x="3774958" y="1367020"/>
                  <a:pt x="3763568" y="1469787"/>
                </a:cubicBezTo>
                <a:lnTo>
                  <a:pt x="3758806" y="1520515"/>
                </a:lnTo>
                <a:lnTo>
                  <a:pt x="3760417" y="1549437"/>
                </a:lnTo>
                <a:cubicBezTo>
                  <a:pt x="3764298" y="1588133"/>
                  <a:pt x="3770171" y="1628243"/>
                  <a:pt x="3778601" y="1669683"/>
                </a:cubicBezTo>
                <a:cubicBezTo>
                  <a:pt x="3846039" y="2001203"/>
                  <a:pt x="3774784" y="2142285"/>
                  <a:pt x="3778601" y="2364982"/>
                </a:cubicBezTo>
                <a:lnTo>
                  <a:pt x="3776565" y="2406088"/>
                </a:lnTo>
                <a:lnTo>
                  <a:pt x="3778601" y="2427673"/>
                </a:lnTo>
                <a:cubicBezTo>
                  <a:pt x="3821357" y="2695960"/>
                  <a:pt x="3735684" y="2699438"/>
                  <a:pt x="3778601" y="2809517"/>
                </a:cubicBezTo>
                <a:cubicBezTo>
                  <a:pt x="3789330" y="2837037"/>
                  <a:pt x="3791666" y="2872927"/>
                  <a:pt x="3789892" y="2914654"/>
                </a:cubicBezTo>
                <a:lnTo>
                  <a:pt x="3784971" y="2966248"/>
                </a:lnTo>
                <a:lnTo>
                  <a:pt x="3796722" y="3024078"/>
                </a:lnTo>
                <a:cubicBezTo>
                  <a:pt x="3809238" y="3115139"/>
                  <a:pt x="3806232" y="3210898"/>
                  <a:pt x="3799338" y="3302850"/>
                </a:cubicBezTo>
                <a:lnTo>
                  <a:pt x="3787405" y="3438354"/>
                </a:lnTo>
                <a:lnTo>
                  <a:pt x="3790719" y="3460532"/>
                </a:lnTo>
                <a:cubicBezTo>
                  <a:pt x="3797323" y="3541872"/>
                  <a:pt x="3789007" y="3624193"/>
                  <a:pt x="3780361" y="3709762"/>
                </a:cubicBezTo>
                <a:lnTo>
                  <a:pt x="3780169" y="3712283"/>
                </a:lnTo>
                <a:lnTo>
                  <a:pt x="3781239" y="3768266"/>
                </a:lnTo>
                <a:cubicBezTo>
                  <a:pt x="3780994" y="3815588"/>
                  <a:pt x="3779902" y="3863939"/>
                  <a:pt x="3778794" y="3912511"/>
                </a:cubicBezTo>
                <a:lnTo>
                  <a:pt x="3776324" y="4054010"/>
                </a:lnTo>
                <a:lnTo>
                  <a:pt x="3778601" y="4074733"/>
                </a:lnTo>
                <a:cubicBezTo>
                  <a:pt x="3822365" y="4336760"/>
                  <a:pt x="3765189" y="4482586"/>
                  <a:pt x="3778601" y="4644650"/>
                </a:cubicBezTo>
                <a:cubicBezTo>
                  <a:pt x="3781954" y="4685166"/>
                  <a:pt x="3782850" y="4718916"/>
                  <a:pt x="3782504" y="4749344"/>
                </a:cubicBezTo>
                <a:lnTo>
                  <a:pt x="3780512" y="4796832"/>
                </a:lnTo>
                <a:lnTo>
                  <a:pt x="3786260" y="4877451"/>
                </a:lnTo>
                <a:cubicBezTo>
                  <a:pt x="3786165" y="4918212"/>
                  <a:pt x="3784020" y="4964155"/>
                  <a:pt x="3781623" y="5015963"/>
                </a:cubicBezTo>
                <a:lnTo>
                  <a:pt x="3779076" y="5087925"/>
                </a:lnTo>
                <a:lnTo>
                  <a:pt x="3779599" y="5155456"/>
                </a:lnTo>
                <a:lnTo>
                  <a:pt x="3775907" y="5219073"/>
                </a:lnTo>
                <a:lnTo>
                  <a:pt x="3778601" y="5402640"/>
                </a:lnTo>
                <a:cubicBezTo>
                  <a:pt x="3780494" y="5441637"/>
                  <a:pt x="3781680" y="5475146"/>
                  <a:pt x="3782335" y="5504141"/>
                </a:cubicBezTo>
                <a:lnTo>
                  <a:pt x="3782798" y="5566951"/>
                </a:lnTo>
                <a:lnTo>
                  <a:pt x="3786885" y="5599303"/>
                </a:lnTo>
                <a:cubicBezTo>
                  <a:pt x="3799534" y="5776838"/>
                  <a:pt x="3769350" y="6111156"/>
                  <a:pt x="3778601" y="6291711"/>
                </a:cubicBezTo>
                <a:cubicBezTo>
                  <a:pt x="3687392" y="6306733"/>
                  <a:pt x="3632350" y="6304889"/>
                  <a:pt x="3574752" y="6300212"/>
                </a:cubicBezTo>
                <a:lnTo>
                  <a:pt x="3545837" y="6297718"/>
                </a:lnTo>
                <a:lnTo>
                  <a:pt x="3527963" y="6296834"/>
                </a:lnTo>
                <a:cubicBezTo>
                  <a:pt x="3482151" y="6294419"/>
                  <a:pt x="3430025" y="6291672"/>
                  <a:pt x="3355561" y="6291711"/>
                </a:cubicBezTo>
                <a:cubicBezTo>
                  <a:pt x="3304843" y="6293555"/>
                  <a:pt x="3262749" y="6292377"/>
                  <a:pt x="3225711" y="6290098"/>
                </a:cubicBezTo>
                <a:lnTo>
                  <a:pt x="3218247" y="6289525"/>
                </a:lnTo>
                <a:lnTo>
                  <a:pt x="3198550" y="6289212"/>
                </a:lnTo>
                <a:cubicBezTo>
                  <a:pt x="3144315" y="6287803"/>
                  <a:pt x="3088976" y="6286105"/>
                  <a:pt x="3034921" y="6284968"/>
                </a:cubicBezTo>
                <a:lnTo>
                  <a:pt x="2973802" y="6284626"/>
                </a:lnTo>
                <a:lnTo>
                  <a:pt x="2932520" y="6291711"/>
                </a:lnTo>
                <a:cubicBezTo>
                  <a:pt x="2893699" y="6300111"/>
                  <a:pt x="2847670" y="6301992"/>
                  <a:pt x="2797581" y="6300669"/>
                </a:cubicBezTo>
                <a:lnTo>
                  <a:pt x="2672392" y="6292599"/>
                </a:lnTo>
                <a:lnTo>
                  <a:pt x="2629726" y="6293120"/>
                </a:lnTo>
                <a:lnTo>
                  <a:pt x="2540544" y="6284698"/>
                </a:lnTo>
                <a:lnTo>
                  <a:pt x="2473475" y="6280786"/>
                </a:lnTo>
                <a:cubicBezTo>
                  <a:pt x="2419724" y="6279900"/>
                  <a:pt x="2368202" y="6282437"/>
                  <a:pt x="2322057" y="6291711"/>
                </a:cubicBezTo>
                <a:cubicBezTo>
                  <a:pt x="2275912" y="6300985"/>
                  <a:pt x="2236301" y="6305003"/>
                  <a:pt x="2199195" y="6305968"/>
                </a:cubicBezTo>
                <a:lnTo>
                  <a:pt x="2094190" y="6302012"/>
                </a:lnTo>
                <a:lnTo>
                  <a:pt x="2029724" y="6307766"/>
                </a:lnTo>
                <a:cubicBezTo>
                  <a:pt x="1971866" y="6308389"/>
                  <a:pt x="1916420" y="6305265"/>
                  <a:pt x="1864312" y="6301339"/>
                </a:cubicBezTo>
                <a:lnTo>
                  <a:pt x="1761307" y="6293375"/>
                </a:lnTo>
                <a:lnTo>
                  <a:pt x="1745972" y="6293782"/>
                </a:lnTo>
                <a:cubicBezTo>
                  <a:pt x="1699734" y="6294177"/>
                  <a:pt x="1664143" y="6292827"/>
                  <a:pt x="1633352" y="6291083"/>
                </a:cubicBezTo>
                <a:lnTo>
                  <a:pt x="1621369" y="6290324"/>
                </a:lnTo>
                <a:lnTo>
                  <a:pt x="1599140" y="6291711"/>
                </a:lnTo>
                <a:cubicBezTo>
                  <a:pt x="1564093" y="6296354"/>
                  <a:pt x="1527169" y="6296254"/>
                  <a:pt x="1488567" y="6294097"/>
                </a:cubicBezTo>
                <a:lnTo>
                  <a:pt x="1429716" y="6289243"/>
                </a:lnTo>
                <a:lnTo>
                  <a:pt x="1401008" y="6291711"/>
                </a:lnTo>
                <a:cubicBezTo>
                  <a:pt x="1314301" y="6301163"/>
                  <a:pt x="1222976" y="6299856"/>
                  <a:pt x="1127367" y="6296839"/>
                </a:cubicBezTo>
                <a:lnTo>
                  <a:pt x="1062601" y="6295730"/>
                </a:lnTo>
                <a:lnTo>
                  <a:pt x="964991" y="6305909"/>
                </a:lnTo>
                <a:cubicBezTo>
                  <a:pt x="833250" y="6307778"/>
                  <a:pt x="714190" y="6280255"/>
                  <a:pt x="603122" y="6291711"/>
                </a:cubicBezTo>
                <a:cubicBezTo>
                  <a:pt x="455032" y="6306986"/>
                  <a:pt x="261206" y="6260346"/>
                  <a:pt x="30143" y="6291711"/>
                </a:cubicBezTo>
                <a:cubicBezTo>
                  <a:pt x="-1198" y="6167281"/>
                  <a:pt x="7291" y="6044138"/>
                  <a:pt x="19371" y="5934598"/>
                </a:cubicBezTo>
                <a:lnTo>
                  <a:pt x="33559" y="5801663"/>
                </a:lnTo>
                <a:lnTo>
                  <a:pt x="30143" y="5784485"/>
                </a:lnTo>
                <a:cubicBezTo>
                  <a:pt x="7257" y="5691455"/>
                  <a:pt x="7506" y="5585492"/>
                  <a:pt x="13352" y="5476692"/>
                </a:cubicBezTo>
                <a:lnTo>
                  <a:pt x="21882" y="5346809"/>
                </a:lnTo>
                <a:lnTo>
                  <a:pt x="22064" y="5339439"/>
                </a:lnTo>
                <a:lnTo>
                  <a:pt x="29601" y="5166357"/>
                </a:lnTo>
                <a:lnTo>
                  <a:pt x="30143" y="5151877"/>
                </a:lnTo>
                <a:cubicBezTo>
                  <a:pt x="30018" y="5125783"/>
                  <a:pt x="30111" y="5102484"/>
                  <a:pt x="30346" y="5081409"/>
                </a:cubicBezTo>
                <a:lnTo>
                  <a:pt x="30433" y="5076663"/>
                </a:lnTo>
                <a:lnTo>
                  <a:pt x="30143" y="4963804"/>
                </a:lnTo>
                <a:cubicBezTo>
                  <a:pt x="27040" y="4910138"/>
                  <a:pt x="27067" y="4856021"/>
                  <a:pt x="28459" y="4800989"/>
                </a:cubicBezTo>
                <a:lnTo>
                  <a:pt x="30399" y="4750796"/>
                </a:lnTo>
                <a:lnTo>
                  <a:pt x="31514" y="4666872"/>
                </a:lnTo>
                <a:lnTo>
                  <a:pt x="34697" y="4639551"/>
                </a:lnTo>
                <a:lnTo>
                  <a:pt x="34963" y="4632686"/>
                </a:lnTo>
                <a:cubicBezTo>
                  <a:pt x="37318" y="4575362"/>
                  <a:pt x="39271" y="4516661"/>
                  <a:pt x="39056" y="4456118"/>
                </a:cubicBezTo>
                <a:lnTo>
                  <a:pt x="36996" y="4412759"/>
                </a:lnTo>
                <a:lnTo>
                  <a:pt x="30143" y="4388188"/>
                </a:lnTo>
                <a:cubicBezTo>
                  <a:pt x="7389" y="4328002"/>
                  <a:pt x="11492" y="4256950"/>
                  <a:pt x="19232" y="4188739"/>
                </a:cubicBezTo>
                <a:lnTo>
                  <a:pt x="23985" y="4147809"/>
                </a:lnTo>
                <a:lnTo>
                  <a:pt x="23690" y="4087290"/>
                </a:lnTo>
                <a:lnTo>
                  <a:pt x="29097" y="3984687"/>
                </a:lnTo>
                <a:lnTo>
                  <a:pt x="28035" y="3962690"/>
                </a:lnTo>
                <a:cubicBezTo>
                  <a:pt x="28525" y="3945828"/>
                  <a:pt x="30052" y="3926691"/>
                  <a:pt x="32148" y="3905387"/>
                </a:cubicBezTo>
                <a:lnTo>
                  <a:pt x="34754" y="3881032"/>
                </a:lnTo>
                <a:lnTo>
                  <a:pt x="39206" y="3802233"/>
                </a:lnTo>
                <a:cubicBezTo>
                  <a:pt x="39778" y="3763353"/>
                  <a:pt x="37619" y="3728800"/>
                  <a:pt x="30143" y="3698588"/>
                </a:cubicBezTo>
                <a:cubicBezTo>
                  <a:pt x="7714" y="3607954"/>
                  <a:pt x="33117" y="3482508"/>
                  <a:pt x="36579" y="3365983"/>
                </a:cubicBezTo>
                <a:lnTo>
                  <a:pt x="36510" y="3356621"/>
                </a:lnTo>
                <a:lnTo>
                  <a:pt x="30143" y="3311044"/>
                </a:lnTo>
                <a:cubicBezTo>
                  <a:pt x="14271" y="3224157"/>
                  <a:pt x="11445" y="3149243"/>
                  <a:pt x="14856" y="3082749"/>
                </a:cubicBezTo>
                <a:lnTo>
                  <a:pt x="22229" y="3005366"/>
                </a:lnTo>
                <a:lnTo>
                  <a:pt x="27244" y="2895198"/>
                </a:lnTo>
                <a:cubicBezTo>
                  <a:pt x="29143" y="2848776"/>
                  <a:pt x="30527" y="2799531"/>
                  <a:pt x="30143" y="2746826"/>
                </a:cubicBezTo>
                <a:lnTo>
                  <a:pt x="36784" y="2638240"/>
                </a:lnTo>
                <a:lnTo>
                  <a:pt x="30143" y="2615745"/>
                </a:lnTo>
                <a:cubicBezTo>
                  <a:pt x="-20952" y="2495890"/>
                  <a:pt x="17898" y="2340273"/>
                  <a:pt x="37923" y="2201958"/>
                </a:cubicBezTo>
                <a:lnTo>
                  <a:pt x="42734" y="2158379"/>
                </a:lnTo>
                <a:lnTo>
                  <a:pt x="30143" y="2114218"/>
                </a:lnTo>
                <a:cubicBezTo>
                  <a:pt x="2269" y="2040950"/>
                  <a:pt x="-2735" y="1972014"/>
                  <a:pt x="1162" y="1906697"/>
                </a:cubicBezTo>
                <a:lnTo>
                  <a:pt x="6289" y="1854885"/>
                </a:lnTo>
                <a:lnTo>
                  <a:pt x="8053" y="1809168"/>
                </a:lnTo>
                <a:cubicBezTo>
                  <a:pt x="9832" y="1790244"/>
                  <a:pt x="12470" y="1771472"/>
                  <a:pt x="15415" y="1752867"/>
                </a:cubicBezTo>
                <a:lnTo>
                  <a:pt x="30925" y="1652561"/>
                </a:lnTo>
                <a:lnTo>
                  <a:pt x="30143" y="1606992"/>
                </a:lnTo>
                <a:cubicBezTo>
                  <a:pt x="28397" y="1588584"/>
                  <a:pt x="27931" y="1568665"/>
                  <a:pt x="28348" y="1547550"/>
                </a:cubicBezTo>
                <a:lnTo>
                  <a:pt x="29206" y="1531212"/>
                </a:lnTo>
                <a:lnTo>
                  <a:pt x="23637" y="1487282"/>
                </a:lnTo>
                <a:cubicBezTo>
                  <a:pt x="16479" y="1367166"/>
                  <a:pt x="59638" y="1246041"/>
                  <a:pt x="30143" y="1156757"/>
                </a:cubicBezTo>
                <a:cubicBezTo>
                  <a:pt x="21716" y="1131248"/>
                  <a:pt x="18318" y="1090735"/>
                  <a:pt x="17757" y="1041370"/>
                </a:cubicBezTo>
                <a:lnTo>
                  <a:pt x="18463" y="985697"/>
                </a:lnTo>
                <a:lnTo>
                  <a:pt x="16239" y="975915"/>
                </a:lnTo>
                <a:cubicBezTo>
                  <a:pt x="13541" y="957312"/>
                  <a:pt x="12597" y="940330"/>
                  <a:pt x="12862" y="924477"/>
                </a:cubicBezTo>
                <a:lnTo>
                  <a:pt x="23640" y="845857"/>
                </a:lnTo>
                <a:lnTo>
                  <a:pt x="30907" y="688163"/>
                </a:lnTo>
                <a:lnTo>
                  <a:pt x="31375" y="662715"/>
                </a:lnTo>
                <a:lnTo>
                  <a:pt x="30143" y="655230"/>
                </a:lnTo>
                <a:cubicBezTo>
                  <a:pt x="20345" y="615334"/>
                  <a:pt x="17924" y="569960"/>
                  <a:pt x="19185" y="520814"/>
                </a:cubicBezTo>
                <a:lnTo>
                  <a:pt x="26662" y="415314"/>
                </a:lnTo>
                <a:lnTo>
                  <a:pt x="25635" y="383217"/>
                </a:lnTo>
                <a:cubicBezTo>
                  <a:pt x="25461" y="243905"/>
                  <a:pt x="35455" y="113017"/>
                  <a:pt x="30143" y="22622"/>
                </a:cubicBezTo>
                <a:cubicBezTo>
                  <a:pt x="90096" y="13526"/>
                  <a:pt x="146841" y="12585"/>
                  <a:pt x="200495" y="15390"/>
                </a:cubicBezTo>
                <a:lnTo>
                  <a:pt x="324102" y="27794"/>
                </a:lnTo>
                <a:lnTo>
                  <a:pt x="329634" y="27979"/>
                </a:lnTo>
                <a:cubicBezTo>
                  <a:pt x="398332" y="30204"/>
                  <a:pt x="468106" y="31425"/>
                  <a:pt x="551798" y="27886"/>
                </a:cubicBezTo>
                <a:lnTo>
                  <a:pt x="592464" y="25476"/>
                </a:lnTo>
                <a:lnTo>
                  <a:pt x="603122" y="22622"/>
                </a:lnTo>
                <a:cubicBezTo>
                  <a:pt x="639294" y="8191"/>
                  <a:pt x="679641" y="1916"/>
                  <a:pt x="723201" y="386"/>
                </a:cubicBezTo>
                <a:close/>
              </a:path>
            </a:pathLst>
          </a:custGeom>
          <a:blipFill rotWithShape="0">
            <a:blip r:embed="rId1"/>
            <a:srcRect/>
            <a:stretch/>
          </a:blipFill>
          <a:ln w="0">
            <a:noFill/>
          </a:ln>
        </p:spPr>
        <p:style>
          <a:lnRef idx="0"/>
          <a:fillRef idx="0"/>
          <a:effectRef idx="0"/>
          <a:fontRef idx="minor"/>
        </p:style>
        <p:txBody>
          <a:bodyPr lIns="90000" rIns="90000" tIns="45000" bIns="45000" anchor="t">
            <a:noAutofit/>
          </a:bodyPr>
          <a:p>
            <a:endParaRPr b="0" lang="en-US" sz="1800" spc="-1" strike="noStrike">
              <a:solidFill>
                <a:srgbClr val="000000"/>
              </a:solidFill>
              <a:latin typeface="Arial"/>
            </a:endParaRPr>
          </a:p>
        </p:txBody>
      </p:sp>
      <p:sp>
        <p:nvSpPr>
          <p:cNvPr id="119" name="PlaceHolder 2"/>
          <p:cNvSpPr>
            <a:spLocks noGrp="1"/>
          </p:cNvSpPr>
          <p:nvPr>
            <p:ph/>
          </p:nvPr>
        </p:nvSpPr>
        <p:spPr>
          <a:xfrm>
            <a:off x="4906080" y="2071440"/>
            <a:ext cx="6713280" cy="4114440"/>
          </a:xfrm>
          <a:prstGeom prst="rect">
            <a:avLst/>
          </a:prstGeom>
          <a:noFill/>
          <a:ln w="0">
            <a:noFill/>
          </a:ln>
        </p:spPr>
        <p:txBody>
          <a:bodyPr lIns="91440" rIns="91440" tIns="45720" bIns="45720" anchor="t">
            <a:normAutofit fontScale="87480"/>
          </a:bodyPr>
          <a:p>
            <a:pPr indent="0" defTabSz="914400">
              <a:lnSpc>
                <a:spcPct val="90000"/>
              </a:lnSpc>
              <a:spcBef>
                <a:spcPts val="1001"/>
              </a:spcBef>
              <a:buNone/>
              <a:tabLst>
                <a:tab algn="l" pos="0"/>
              </a:tabLst>
            </a:pPr>
            <a:r>
              <a:rPr b="0" lang="en-US" sz="2800" spc="-1" strike="noStrike">
                <a:solidFill>
                  <a:schemeClr val="dk1"/>
                </a:solidFill>
                <a:latin typeface="Calibri"/>
              </a:rPr>
              <a:t>Very strong dipole-dipole forces that occur in molecules with O-H, N-H, or F-H bonds</a:t>
            </a:r>
            <a:endParaRPr b="0" lang="en-US" sz="2800" spc="-1" strike="noStrike">
              <a:solidFill>
                <a:schemeClr val="dk1"/>
              </a:solidFill>
              <a:latin typeface="Calibri"/>
            </a:endParaRPr>
          </a:p>
          <a:p>
            <a:pPr indent="0" defTabSz="914400">
              <a:lnSpc>
                <a:spcPct val="90000"/>
              </a:lnSpc>
              <a:spcBef>
                <a:spcPts val="1001"/>
              </a:spcBef>
              <a:buNone/>
              <a:tabLst>
                <a:tab algn="l" pos="0"/>
              </a:tabLst>
            </a:pPr>
            <a:endParaRPr b="0" lang="en-US" sz="900" spc="-1" strike="noStrike">
              <a:solidFill>
                <a:schemeClr val="dk1"/>
              </a:solidFill>
              <a:latin typeface="Calibri"/>
            </a:endParaRPr>
          </a:p>
          <a:p>
            <a:pPr indent="0" defTabSz="914400">
              <a:lnSpc>
                <a:spcPct val="90000"/>
              </a:lnSpc>
              <a:spcBef>
                <a:spcPts val="1001"/>
              </a:spcBef>
              <a:buNone/>
              <a:tabLst>
                <a:tab algn="l" pos="0"/>
              </a:tabLst>
            </a:pPr>
            <a:r>
              <a:rPr b="0" lang="en-US" sz="2800" spc="-1" strike="noStrike">
                <a:solidFill>
                  <a:schemeClr val="dk1"/>
                </a:solidFill>
                <a:latin typeface="Calibri"/>
              </a:rPr>
              <a:t>How it works:  O, N, and F are all very electronegative.  They each pull electrons away from hydrogen so well that the molecule is extremely polar.</a:t>
            </a:r>
            <a:endParaRPr b="0" lang="en-US" sz="2800" spc="-1" strike="noStrike">
              <a:solidFill>
                <a:schemeClr val="dk1"/>
              </a:solidFill>
              <a:latin typeface="Calibri"/>
            </a:endParaRPr>
          </a:p>
          <a:p>
            <a:pPr indent="0" defTabSz="914400">
              <a:lnSpc>
                <a:spcPct val="90000"/>
              </a:lnSpc>
              <a:spcBef>
                <a:spcPts val="1001"/>
              </a:spcBef>
              <a:buNone/>
              <a:tabLst>
                <a:tab algn="l" pos="0"/>
              </a:tabLst>
            </a:pPr>
            <a:endParaRPr b="0" lang="en-US" sz="900" spc="-1" strike="noStrike">
              <a:solidFill>
                <a:schemeClr val="dk1"/>
              </a:solidFill>
              <a:latin typeface="Calibri"/>
            </a:endParaRPr>
          </a:p>
          <a:p>
            <a:pPr indent="0" defTabSz="914400">
              <a:lnSpc>
                <a:spcPct val="90000"/>
              </a:lnSpc>
              <a:spcBef>
                <a:spcPts val="1001"/>
              </a:spcBef>
              <a:buNone/>
              <a:tabLst>
                <a:tab algn="l" pos="0"/>
              </a:tabLst>
            </a:pPr>
            <a:r>
              <a:rPr b="0" lang="en-US" sz="2800" spc="-1" strike="noStrike">
                <a:solidFill>
                  <a:schemeClr val="dk1"/>
                </a:solidFill>
                <a:latin typeface="Calibri"/>
              </a:rPr>
              <a:t>Because hydrogen has such large partial positive charge, lone pairs on other molecules tend to be attracted to them, causing the molecules to be more tightly bound than just polarity would suggest.</a:t>
            </a:r>
            <a:endParaRPr b="0" lang="en-US" sz="2800" spc="-1" strike="noStrike">
              <a:solidFill>
                <a:schemeClr val="dk1"/>
              </a:solidFill>
              <a:latin typeface="Calibri"/>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120" name="Rectangle 4102">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Calibri"/>
            </a:endParaRPr>
          </a:p>
        </p:txBody>
      </p:sp>
      <p:sp>
        <p:nvSpPr>
          <p:cNvPr id="121" name="PlaceHolder 1"/>
          <p:cNvSpPr>
            <a:spLocks noGrp="1"/>
          </p:cNvSpPr>
          <p:nvPr>
            <p:ph type="title"/>
          </p:nvPr>
        </p:nvSpPr>
        <p:spPr>
          <a:xfrm>
            <a:off x="631080" y="639360"/>
            <a:ext cx="3428640" cy="1718640"/>
          </a:xfrm>
          <a:prstGeom prst="rect">
            <a:avLst/>
          </a:prstGeom>
          <a:noFill/>
          <a:ln w="0">
            <a:noFill/>
          </a:ln>
        </p:spPr>
        <p:txBody>
          <a:bodyPr lIns="91440" rIns="91440" tIns="45720" bIns="45720" anchor="b">
            <a:normAutofit/>
          </a:bodyPr>
          <a:p>
            <a:pPr indent="0" defTabSz="914400">
              <a:lnSpc>
                <a:spcPct val="90000"/>
              </a:lnSpc>
              <a:buNone/>
            </a:pPr>
            <a:r>
              <a:rPr b="1" lang="en-US" sz="3000" spc="-1" strike="noStrike">
                <a:solidFill>
                  <a:schemeClr val="dk1"/>
                </a:solidFill>
                <a:latin typeface="Calibri Light"/>
              </a:rPr>
              <a:t>IMPORTANT:  Hydrogen bonds are not actual bonds!</a:t>
            </a:r>
            <a:endParaRPr b="0" lang="en-US" sz="3000" spc="-1" strike="noStrike">
              <a:solidFill>
                <a:schemeClr val="dk1"/>
              </a:solidFill>
              <a:latin typeface="Calibri"/>
            </a:endParaRPr>
          </a:p>
        </p:txBody>
      </p:sp>
      <p:sp>
        <p:nvSpPr>
          <p:cNvPr id="122" name="sketch line">
            <a:extLst>
              <a:ext uri="{C183D7F6-B498-43B3-948B-1728B52AA6E4}">
                <adec:decorative xmlns:adec="http://schemas.microsoft.com/office/drawing/2017/decorative" val="1"/>
              </a:ext>
            </a:extLst>
          </p:cNvPr>
          <p:cNvSpPr/>
          <p:nvPr/>
        </p:nvSpPr>
        <p:spPr>
          <a:xfrm>
            <a:off x="643320" y="2573640"/>
            <a:ext cx="3254760" cy="18000"/>
          </a:xfrm>
          <a:custGeom>
            <a:avLst/>
            <a:gdLst>
              <a:gd name="textAreaLeft" fmla="*/ 0 w 3254760"/>
              <a:gd name="textAreaRight" fmla="*/ 3255120 w 3254760"/>
              <a:gd name="textAreaTop" fmla="*/ 0 h 18000"/>
              <a:gd name="textAreaBottom" fmla="*/ 18360 h 18000"/>
            </a:gdLst>
            <a:ahLst/>
            <a:rect l="textAreaLeft" t="textAreaTop" r="textAreaRight" b="textAreaBottom"/>
            <a:pathLst>
              <a:path fill="none" w="3255095" h="18288">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stroke="0" w="3255095" h="18288">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cap="rnd" w="38100">
            <a:solidFill>
              <a:srgbClr val="ed7d31"/>
            </a:solidFill>
            <a:round/>
          </a:ln>
        </p:spPr>
        <p:style>
          <a:lnRef idx="2">
            <a:schemeClr val="accent1">
              <a:shade val="50000"/>
            </a:schemeClr>
          </a:lnRef>
          <a:fillRef idx="1">
            <a:schemeClr val="accent1"/>
          </a:fillRef>
          <a:effectRef idx="0">
            <a:schemeClr val="accent1"/>
          </a:effectRef>
          <a:fontRef idx="minor"/>
        </p:style>
        <p:txBody>
          <a:bodyPr lIns="90000" rIns="90000" tIns="-26640" bIns="-26640" anchor="ctr">
            <a:noAutofit/>
          </a:bodyPr>
          <a:p>
            <a:pPr algn="ctr" defTabSz="914400">
              <a:lnSpc>
                <a:spcPct val="100000"/>
              </a:lnSpc>
            </a:pPr>
            <a:endParaRPr b="0" lang="en-US" sz="1800" spc="-1" strike="noStrike">
              <a:solidFill>
                <a:schemeClr val="lt1"/>
              </a:solidFill>
              <a:latin typeface="Calibri"/>
            </a:endParaRPr>
          </a:p>
        </p:txBody>
      </p:sp>
      <p:sp>
        <p:nvSpPr>
          <p:cNvPr id="123" name="PlaceHolder 2"/>
          <p:cNvSpPr>
            <a:spLocks noGrp="1"/>
          </p:cNvSpPr>
          <p:nvPr>
            <p:ph/>
          </p:nvPr>
        </p:nvSpPr>
        <p:spPr>
          <a:xfrm>
            <a:off x="631080" y="2807280"/>
            <a:ext cx="3428640" cy="3410280"/>
          </a:xfrm>
          <a:prstGeom prst="rect">
            <a:avLst/>
          </a:prstGeom>
          <a:noFill/>
          <a:ln w="0">
            <a:noFill/>
          </a:ln>
        </p:spPr>
        <p:txBody>
          <a:bodyPr lIns="91440" rIns="91440" tIns="45720" bIns="45720" anchor="t">
            <a:normAutofit/>
          </a:bodyPr>
          <a:p>
            <a:pPr indent="0" defTabSz="914400">
              <a:lnSpc>
                <a:spcPct val="90000"/>
              </a:lnSpc>
              <a:spcBef>
                <a:spcPts val="1001"/>
              </a:spcBef>
              <a:buNone/>
              <a:tabLst>
                <a:tab algn="l" pos="0"/>
              </a:tabLst>
            </a:pPr>
            <a:r>
              <a:rPr b="0" lang="en-US" sz="2200" spc="-1" strike="noStrike">
                <a:solidFill>
                  <a:schemeClr val="dk1"/>
                </a:solidFill>
                <a:latin typeface="Calibri"/>
              </a:rPr>
              <a:t>They are much weaker than actual bonds!</a:t>
            </a:r>
            <a:endParaRPr b="0" lang="en-US" sz="2200" spc="-1" strike="noStrike">
              <a:solidFill>
                <a:schemeClr val="dk1"/>
              </a:solidFill>
              <a:latin typeface="Calibri"/>
            </a:endParaRPr>
          </a:p>
          <a:p>
            <a:pPr indent="0" defTabSz="914400">
              <a:lnSpc>
                <a:spcPct val="90000"/>
              </a:lnSpc>
              <a:spcBef>
                <a:spcPts val="1001"/>
              </a:spcBef>
              <a:buNone/>
              <a:tabLst>
                <a:tab algn="l" pos="0"/>
              </a:tabLst>
            </a:pPr>
            <a:endParaRPr b="0" lang="en-US" sz="22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tabLst>
                <a:tab algn="l" pos="0"/>
              </a:tabLst>
            </a:pPr>
            <a:r>
              <a:rPr b="0" lang="en-US" sz="2200" spc="-1" strike="noStrike">
                <a:solidFill>
                  <a:schemeClr val="dk1"/>
                </a:solidFill>
                <a:latin typeface="Calibri"/>
              </a:rPr>
              <a:t>Hydrogen bonds in water:  21 kJ/mol</a:t>
            </a:r>
            <a:endParaRPr b="0" lang="en-US" sz="2200" spc="-1" strike="noStrike">
              <a:solidFill>
                <a:schemeClr val="dk1"/>
              </a:solidFill>
              <a:latin typeface="Calibri"/>
            </a:endParaRPr>
          </a:p>
          <a:p>
            <a:pPr indent="0" defTabSz="914400">
              <a:lnSpc>
                <a:spcPct val="90000"/>
              </a:lnSpc>
              <a:spcBef>
                <a:spcPts val="499"/>
              </a:spcBef>
              <a:buNone/>
              <a:tabLst>
                <a:tab algn="l" pos="0"/>
              </a:tabLst>
            </a:pPr>
            <a:endParaRPr b="0" lang="en-US" sz="22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tabLst>
                <a:tab algn="l" pos="0"/>
              </a:tabLst>
            </a:pPr>
            <a:r>
              <a:rPr b="0" lang="en-US" sz="2200" spc="-1" strike="noStrike">
                <a:solidFill>
                  <a:schemeClr val="dk1"/>
                </a:solidFill>
                <a:latin typeface="Calibri"/>
              </a:rPr>
              <a:t>O-H bonds in water:  463 kJ/mol</a:t>
            </a:r>
            <a:endParaRPr b="0" lang="en-US" sz="2200" spc="-1" strike="noStrike">
              <a:solidFill>
                <a:schemeClr val="dk1"/>
              </a:solidFill>
              <a:latin typeface="Calibri"/>
            </a:endParaRPr>
          </a:p>
        </p:txBody>
      </p:sp>
      <p:pic>
        <p:nvPicPr>
          <p:cNvPr id="124" name="Picture 2" descr="ISIS Double-faced hydrogen bonding in ionic liquids"/>
          <p:cNvPicPr/>
          <p:nvPr/>
        </p:nvPicPr>
        <p:blipFill>
          <a:blip r:embed="rId1"/>
          <a:stretch/>
        </p:blipFill>
        <p:spPr>
          <a:xfrm>
            <a:off x="4654440" y="1375200"/>
            <a:ext cx="6903360" cy="4107240"/>
          </a:xfrm>
          <a:prstGeom prst="rect">
            <a:avLst/>
          </a:prstGeom>
          <a:ln w="0">
            <a:noFill/>
          </a:ln>
        </p:spPr>
      </p:pic>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5"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Van der Waals forces</a:t>
            </a:r>
            <a:endParaRPr b="0" lang="en-US" sz="4400" spc="-1" strike="noStrike">
              <a:solidFill>
                <a:schemeClr val="dk1"/>
              </a:solidFill>
              <a:latin typeface="Calibri"/>
            </a:endParaRPr>
          </a:p>
        </p:txBody>
      </p:sp>
      <p:sp>
        <p:nvSpPr>
          <p:cNvPr id="126" name="PlaceHolder 2"/>
          <p:cNvSpPr>
            <a:spLocks noGrp="1"/>
          </p:cNvSpPr>
          <p:nvPr>
            <p:ph/>
          </p:nvPr>
        </p:nvSpPr>
        <p:spPr>
          <a:xfrm>
            <a:off x="838080" y="1825560"/>
            <a:ext cx="6362280" cy="43509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2800" spc="-1" strike="noStrike">
                <a:solidFill>
                  <a:schemeClr val="dk1"/>
                </a:solidFill>
                <a:latin typeface="Calibri"/>
              </a:rPr>
              <a:t>Van der Waals forces are electrostatic attractions between the partial positive and negative charges in nonpolar molecules.</a:t>
            </a:r>
            <a:endParaRPr b="0" lang="en-US" sz="2800" spc="-1" strike="noStrike">
              <a:solidFill>
                <a:schemeClr val="dk1"/>
              </a:solidFill>
              <a:latin typeface="Calibri"/>
            </a:endParaRPr>
          </a:p>
          <a:p>
            <a:pPr indent="0" defTabSz="914400">
              <a:lnSpc>
                <a:spcPct val="90000"/>
              </a:lnSpc>
              <a:spcBef>
                <a:spcPts val="1001"/>
              </a:spcBef>
              <a:buNone/>
              <a:tabLst>
                <a:tab algn="l" pos="0"/>
              </a:tabLst>
            </a:pPr>
            <a:endParaRPr b="0" lang="en-US" sz="2800" spc="-1" strike="noStrike">
              <a:solidFill>
                <a:schemeClr val="dk1"/>
              </a:solidFill>
              <a:latin typeface="Calibri"/>
            </a:endParaRPr>
          </a:p>
          <a:p>
            <a:pPr indent="0" defTabSz="914400">
              <a:lnSpc>
                <a:spcPct val="90000"/>
              </a:lnSpc>
              <a:spcBef>
                <a:spcPts val="1001"/>
              </a:spcBef>
              <a:buNone/>
              <a:tabLst>
                <a:tab algn="l" pos="0"/>
              </a:tabLst>
            </a:pPr>
            <a:r>
              <a:rPr b="0" lang="en-US" sz="2800" spc="-1" strike="noStrike">
                <a:solidFill>
                  <a:schemeClr val="dk1"/>
                </a:solidFill>
                <a:latin typeface="Calibri"/>
              </a:rPr>
              <a:t>How can nonpolar molecules have partial charges?  Through the magic of “temporarily induced dipoles”!</a:t>
            </a:r>
            <a:endParaRPr b="0" lang="en-US" sz="2800" spc="-1" strike="noStrike">
              <a:solidFill>
                <a:schemeClr val="dk1"/>
              </a:solidFill>
              <a:latin typeface="Calibri"/>
            </a:endParaRPr>
          </a:p>
        </p:txBody>
      </p:sp>
      <p:pic>
        <p:nvPicPr>
          <p:cNvPr id="127" name="Picture 2" descr="70+ List Of Magic Words For Writers"/>
          <p:cNvPicPr/>
          <p:nvPr/>
        </p:nvPicPr>
        <p:blipFill>
          <a:blip r:embed="rId1"/>
          <a:stretch/>
        </p:blipFill>
        <p:spPr>
          <a:xfrm>
            <a:off x="7310520" y="1690560"/>
            <a:ext cx="4660560" cy="2623680"/>
          </a:xfrm>
          <a:prstGeom prst="rect">
            <a:avLst/>
          </a:prstGeom>
          <a:ln w="0">
            <a:noFill/>
          </a:ln>
        </p:spPr>
      </p:pic>
      <p:sp>
        <p:nvSpPr>
          <p:cNvPr id="128" name="TextBox 3"/>
          <p:cNvSpPr/>
          <p:nvPr/>
        </p:nvSpPr>
        <p:spPr>
          <a:xfrm>
            <a:off x="7443720" y="4457880"/>
            <a:ext cx="4314600" cy="638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1800" spc="-1" strike="noStrike">
                <a:solidFill>
                  <a:schemeClr val="dk1"/>
                </a:solidFill>
                <a:latin typeface="Calibri"/>
              </a:rPr>
              <a:t>Shown here:  The magic of temporarily induced dipoles.</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9" name="PlaceHolder 1"/>
          <p:cNvSpPr>
            <a:spLocks noGrp="1"/>
          </p:cNvSpPr>
          <p:nvPr>
            <p:ph type="title"/>
          </p:nvPr>
        </p:nvSpPr>
        <p:spPr>
          <a:xfrm>
            <a:off x="380880" y="267840"/>
            <a:ext cx="10515240" cy="1325160"/>
          </a:xfrm>
          <a:prstGeom prst="rect">
            <a:avLst/>
          </a:prstGeom>
          <a:noFill/>
          <a:ln w="0">
            <a:noFill/>
          </a:ln>
        </p:spPr>
        <p:txBody>
          <a:bodyPr lIns="91440" rIns="91440" tIns="45720" bIns="45720" anchor="ctr">
            <a:normAutofit/>
          </a:bodyPr>
          <a:p>
            <a:pPr indent="0" defTabSz="914400">
              <a:lnSpc>
                <a:spcPct val="90000"/>
              </a:lnSpc>
              <a:buNone/>
            </a:pPr>
            <a:r>
              <a:rPr b="1" lang="en-US" sz="5400" spc="-1" strike="noStrike">
                <a:solidFill>
                  <a:schemeClr val="dk1"/>
                </a:solidFill>
                <a:latin typeface="Calibri Light"/>
              </a:rPr>
              <a:t>How this works</a:t>
            </a:r>
            <a:endParaRPr b="0" lang="en-US" sz="5400" spc="-1" strike="noStrike">
              <a:solidFill>
                <a:schemeClr val="dk1"/>
              </a:solidFill>
              <a:latin typeface="Calibri"/>
            </a:endParaRPr>
          </a:p>
        </p:txBody>
      </p:sp>
      <p:pic>
        <p:nvPicPr>
          <p:cNvPr id="130" name="Picture 2" descr="Chemistry Cartoon png download - 2000*525 - Free Transparent Van Der Waals  Force png Download. - CleanPNG / KissPNG"/>
          <p:cNvPicPr/>
          <p:nvPr/>
        </p:nvPicPr>
        <p:blipFill>
          <a:blip r:embed="rId1"/>
          <a:stretch/>
        </p:blipFill>
        <p:spPr>
          <a:xfrm>
            <a:off x="1383840" y="2702520"/>
            <a:ext cx="9820080" cy="2618280"/>
          </a:xfrm>
          <a:prstGeom prst="rect">
            <a:avLst/>
          </a:prstGeom>
          <a:ln w="0">
            <a:noFill/>
          </a:ln>
        </p:spPr>
      </p:pic>
      <p:sp>
        <p:nvSpPr>
          <p:cNvPr id="131" name="TextBox 3"/>
          <p:cNvSpPr/>
          <p:nvPr/>
        </p:nvSpPr>
        <p:spPr>
          <a:xfrm>
            <a:off x="560520" y="1637640"/>
            <a:ext cx="5077800" cy="9126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800" spc="-1" strike="noStrike">
                <a:solidFill>
                  <a:schemeClr val="dk1"/>
                </a:solidFill>
                <a:latin typeface="Calibri"/>
              </a:rPr>
              <a:t>Random motion sometimes causes the electrons in a nonpolar atom/molecule to be in different places, causing a temporary separation of charge (left)</a:t>
            </a:r>
            <a:endParaRPr b="0" lang="en-US" sz="1800" spc="-1" strike="noStrike">
              <a:solidFill>
                <a:srgbClr val="000000"/>
              </a:solidFill>
              <a:latin typeface="Arial"/>
            </a:endParaRPr>
          </a:p>
        </p:txBody>
      </p:sp>
      <p:sp>
        <p:nvSpPr>
          <p:cNvPr id="132" name="TextBox 4"/>
          <p:cNvSpPr/>
          <p:nvPr/>
        </p:nvSpPr>
        <p:spPr>
          <a:xfrm>
            <a:off x="6251760" y="1657800"/>
            <a:ext cx="5777640" cy="9133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800" spc="-1" strike="noStrike">
                <a:solidFill>
                  <a:schemeClr val="dk1"/>
                </a:solidFill>
                <a:latin typeface="Calibri"/>
              </a:rPr>
              <a:t>This causes electrons in neighboring nonpolar molecules to arrange themselves in the same way, which causes them to attract each other.  This is the “temporary induced dipole.”</a:t>
            </a:r>
            <a:endParaRPr b="0" lang="en-US" sz="1800" spc="-1" strike="noStrike">
              <a:solidFill>
                <a:srgbClr val="000000"/>
              </a:solidFill>
              <a:latin typeface="Arial"/>
            </a:endParaRPr>
          </a:p>
        </p:txBody>
      </p:sp>
      <p:sp>
        <p:nvSpPr>
          <p:cNvPr id="133" name="TextBox 5"/>
          <p:cNvSpPr/>
          <p:nvPr/>
        </p:nvSpPr>
        <p:spPr>
          <a:xfrm>
            <a:off x="3006360" y="5633280"/>
            <a:ext cx="6179040" cy="9126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1800" spc="-1" strike="noStrike">
                <a:solidFill>
                  <a:schemeClr val="dk1"/>
                </a:solidFill>
                <a:latin typeface="Calibri"/>
              </a:rPr>
              <a:t>This force only lasts until the electrons go back to the way they were, which doesn’t take long.  As a result, it’s a pretty weak force.</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4"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Relative strengths of these forces:</a:t>
            </a:r>
            <a:endParaRPr b="0" lang="en-US" sz="4400" spc="-1" strike="noStrike">
              <a:solidFill>
                <a:schemeClr val="dk1"/>
              </a:solidFill>
              <a:latin typeface="Calibri"/>
            </a:endParaRPr>
          </a:p>
        </p:txBody>
      </p:sp>
      <p:sp>
        <p:nvSpPr>
          <p:cNvPr id="135" name="TextBox 3"/>
          <p:cNvSpPr/>
          <p:nvPr/>
        </p:nvSpPr>
        <p:spPr>
          <a:xfrm>
            <a:off x="1957320" y="1859400"/>
            <a:ext cx="7943400" cy="3107160"/>
          </a:xfrm>
          <a:prstGeom prst="rect">
            <a:avLst/>
          </a:prstGeom>
          <a:noFill/>
          <a:ln w="0">
            <a:noFill/>
          </a:ln>
        </p:spPr>
        <p:style>
          <a:lnRef idx="0"/>
          <a:fillRef idx="0"/>
          <a:effectRef idx="0"/>
          <a:fontRef idx="minor"/>
        </p:style>
        <p:txBody>
          <a:bodyPr lIns="90000" rIns="90000" tIns="45000" bIns="45000" anchor="t">
            <a:spAutoFit/>
          </a:bodyPr>
          <a:p>
            <a:pPr marL="285840" indent="-285840" defTabSz="914400">
              <a:lnSpc>
                <a:spcPct val="100000"/>
              </a:lnSpc>
              <a:buClr>
                <a:srgbClr val="000000"/>
              </a:buClr>
              <a:buFont typeface="Arial"/>
              <a:buChar char="•"/>
            </a:pPr>
            <a:r>
              <a:rPr b="0" lang="en-US" sz="3600" spc="-1" strike="noStrike">
                <a:solidFill>
                  <a:schemeClr val="dk1"/>
                </a:solidFill>
                <a:latin typeface="Calibri"/>
              </a:rPr>
              <a:t>Covalent bonds:  463 kJ/mol (O-H bond)</a:t>
            </a:r>
            <a:endParaRPr b="0" lang="en-US" sz="3600" spc="-1" strike="noStrike">
              <a:solidFill>
                <a:srgbClr val="000000"/>
              </a:solidFill>
              <a:latin typeface="Arial"/>
            </a:endParaRPr>
          </a:p>
          <a:p>
            <a:pPr marL="285840" indent="-285840" defTabSz="914400">
              <a:lnSpc>
                <a:spcPct val="100000"/>
              </a:lnSpc>
              <a:buClr>
                <a:srgbClr val="000000"/>
              </a:buClr>
              <a:buFont typeface="Arial"/>
              <a:buChar char="•"/>
            </a:pPr>
            <a:r>
              <a:rPr b="0" lang="en-US" sz="3600" spc="-1" strike="noStrike">
                <a:solidFill>
                  <a:schemeClr val="dk1"/>
                </a:solidFill>
                <a:latin typeface="Calibri"/>
              </a:rPr>
              <a:t>Ionic lattice energy:  787 kJ/mol (NaCl)</a:t>
            </a:r>
            <a:endParaRPr b="0" lang="en-US" sz="3600" spc="-1" strike="noStrike">
              <a:solidFill>
                <a:srgbClr val="000000"/>
              </a:solidFill>
              <a:latin typeface="Arial"/>
            </a:endParaRPr>
          </a:p>
          <a:p>
            <a:pPr marL="285840" indent="-285840" defTabSz="914400">
              <a:lnSpc>
                <a:spcPct val="100000"/>
              </a:lnSpc>
              <a:buClr>
                <a:srgbClr val="000000"/>
              </a:buClr>
              <a:buFont typeface="Arial"/>
              <a:buChar char="•"/>
            </a:pPr>
            <a:r>
              <a:rPr b="0" lang="en-US" sz="3600" spc="-1" strike="noStrike">
                <a:solidFill>
                  <a:schemeClr val="dk1"/>
                </a:solidFill>
                <a:latin typeface="Calibri"/>
              </a:rPr>
              <a:t>Hydrogen bond:  21 kJ/mol (water)</a:t>
            </a:r>
            <a:endParaRPr b="0" lang="en-US" sz="3600" spc="-1" strike="noStrike">
              <a:solidFill>
                <a:srgbClr val="000000"/>
              </a:solidFill>
              <a:latin typeface="Arial"/>
            </a:endParaRPr>
          </a:p>
          <a:p>
            <a:pPr marL="285840" indent="-285840" defTabSz="914400">
              <a:lnSpc>
                <a:spcPct val="100000"/>
              </a:lnSpc>
              <a:buClr>
                <a:srgbClr val="000000"/>
              </a:buClr>
              <a:buFont typeface="Arial"/>
              <a:buChar char="•"/>
            </a:pPr>
            <a:r>
              <a:rPr b="0" lang="en-US" sz="3600" spc="-1" strike="noStrike">
                <a:solidFill>
                  <a:schemeClr val="dk1"/>
                </a:solidFill>
                <a:latin typeface="Calibri"/>
              </a:rPr>
              <a:t>Dipole-dipole force:  ~5 kJ/mol</a:t>
            </a:r>
            <a:endParaRPr b="0" lang="en-US" sz="3600" spc="-1" strike="noStrike">
              <a:solidFill>
                <a:srgbClr val="000000"/>
              </a:solidFill>
              <a:latin typeface="Arial"/>
            </a:endParaRPr>
          </a:p>
          <a:p>
            <a:pPr marL="285840" indent="-285840" defTabSz="914400">
              <a:lnSpc>
                <a:spcPct val="100000"/>
              </a:lnSpc>
              <a:buClr>
                <a:srgbClr val="000000"/>
              </a:buClr>
              <a:buFont typeface="Arial"/>
              <a:buChar char="•"/>
            </a:pPr>
            <a:r>
              <a:rPr b="0" lang="en-US" sz="3600" spc="-1" strike="noStrike">
                <a:solidFill>
                  <a:schemeClr val="dk1"/>
                </a:solidFill>
                <a:latin typeface="Calibri"/>
              </a:rPr>
              <a:t>Van der Waals force:  2.4 kJ/mol (Xe)</a:t>
            </a:r>
            <a:endParaRPr b="0" lang="en-US" sz="3600" spc="-1" strike="noStrike">
              <a:solidFill>
                <a:srgbClr val="000000"/>
              </a:solidFill>
              <a:latin typeface="Arial"/>
            </a:endParaRPr>
          </a:p>
          <a:p>
            <a:pPr defTabSz="914400">
              <a:lnSpc>
                <a:spcPct val="100000"/>
              </a:lnSpc>
            </a:pPr>
            <a:endParaRPr b="0" lang="en-US" sz="1800" spc="-1" strike="noStrike">
              <a:solidFill>
                <a:srgbClr val="000000"/>
              </a:solidFill>
              <a:latin typeface="Arial"/>
            </a:endParaRPr>
          </a:p>
        </p:txBody>
      </p:sp>
      <p:sp>
        <p:nvSpPr>
          <p:cNvPr id="136" name="TextBox 4"/>
          <p:cNvSpPr/>
          <p:nvPr/>
        </p:nvSpPr>
        <p:spPr>
          <a:xfrm>
            <a:off x="907200" y="4998600"/>
            <a:ext cx="10043640" cy="10652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3200" spc="-1" strike="noStrike">
                <a:solidFill>
                  <a:schemeClr val="dk1"/>
                </a:solidFill>
                <a:latin typeface="Calibri"/>
              </a:rPr>
              <a:t>To put it mildly, intermolecular forces are much weaker than bonding interactions!</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137" name="Rectangle 7174">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Calibri"/>
            </a:endParaRPr>
          </a:p>
        </p:txBody>
      </p:sp>
      <p:sp>
        <p:nvSpPr>
          <p:cNvPr id="138" name="Rectangle 7176">
            <a:extLst>
              <a:ext uri="{C183D7F6-B498-43B3-948B-1728B52AA6E4}">
                <adec:decorative xmlns:adec="http://schemas.microsoft.com/office/drawing/2017/decorative" val="1"/>
              </a:ext>
            </a:extLst>
          </p:cNvPr>
          <p:cNvSpPr/>
          <p:nvPr/>
        </p:nvSpPr>
        <p:spPr>
          <a:xfrm flipH="1">
            <a:off x="0" y="0"/>
            <a:ext cx="12191760" cy="1575720"/>
          </a:xfrm>
          <a:prstGeom prst="rect">
            <a:avLst/>
          </a:prstGeom>
          <a:gradFill rotWithShape="0">
            <a:gsLst>
              <a:gs pos="0">
                <a:srgbClr val="000000">
                  <a:alpha val="96000"/>
                </a:srgbClr>
              </a:gs>
              <a:gs pos="100000">
                <a:srgbClr val="2f5597"/>
              </a:gs>
            </a:gsLst>
            <a:lin ang="2400000"/>
          </a:gra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Calibri"/>
            </a:endParaRPr>
          </a:p>
        </p:txBody>
      </p:sp>
      <p:sp>
        <p:nvSpPr>
          <p:cNvPr id="139" name="Rectangle 7178">
            <a:extLst>
              <a:ext uri="{C183D7F6-B498-43B3-948B-1728B52AA6E4}">
                <adec:decorative xmlns:adec="http://schemas.microsoft.com/office/drawing/2017/decorative" val="1"/>
              </a:ext>
            </a:extLst>
          </p:cNvPr>
          <p:cNvSpPr/>
          <p:nvPr/>
        </p:nvSpPr>
        <p:spPr>
          <a:xfrm flipH="1" rot="10800000">
            <a:off x="8129160" y="360"/>
            <a:ext cx="4062960" cy="1576080"/>
          </a:xfrm>
          <a:prstGeom prst="rect">
            <a:avLst/>
          </a:prstGeom>
          <a:gradFill rotWithShape="0">
            <a:gsLst>
              <a:gs pos="19000">
                <a:srgbClr val="203864">
                  <a:alpha val="68000"/>
                </a:srgbClr>
              </a:gs>
              <a:gs pos="100000">
                <a:srgbClr val="4472c4">
                  <a:alpha val="79000"/>
                </a:srgbClr>
              </a:gs>
            </a:gsLst>
            <a:lin ang="2400000"/>
          </a:gra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Calibri"/>
            </a:endParaRPr>
          </a:p>
        </p:txBody>
      </p:sp>
      <p:sp>
        <p:nvSpPr>
          <p:cNvPr id="140" name="Rectangle 7180">
            <a:extLst>
              <a:ext uri="{C183D7F6-B498-43B3-948B-1728B52AA6E4}">
                <adec:decorative xmlns:adec="http://schemas.microsoft.com/office/drawing/2017/decorative" val="1"/>
              </a:ext>
            </a:extLst>
          </p:cNvPr>
          <p:cNvSpPr/>
          <p:nvPr/>
        </p:nvSpPr>
        <p:spPr>
          <a:xfrm rot="5400000">
            <a:off x="5308200" y="-5307840"/>
            <a:ext cx="1576080" cy="12191760"/>
          </a:xfrm>
          <a:prstGeom prst="rect">
            <a:avLst/>
          </a:prstGeom>
          <a:gradFill rotWithShape="0">
            <a:gsLst>
              <a:gs pos="23000">
                <a:srgbClr val="4472c4">
                  <a:alpha val="0"/>
                </a:srgbClr>
              </a:gs>
              <a:gs pos="99000">
                <a:srgbClr val="000000">
                  <a:alpha val="74000"/>
                </a:srgbClr>
              </a:gs>
            </a:gsLst>
            <a:lin ang="4200000"/>
          </a:gra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Calibri"/>
            </a:endParaRPr>
          </a:p>
        </p:txBody>
      </p:sp>
      <p:sp>
        <p:nvSpPr>
          <p:cNvPr id="141" name="PlaceHolder 1"/>
          <p:cNvSpPr>
            <a:spLocks noGrp="1"/>
          </p:cNvSpPr>
          <p:nvPr>
            <p:ph type="title"/>
          </p:nvPr>
        </p:nvSpPr>
        <p:spPr>
          <a:xfrm>
            <a:off x="1371600" y="348840"/>
            <a:ext cx="10043640" cy="877320"/>
          </a:xfrm>
          <a:prstGeom prst="rect">
            <a:avLst/>
          </a:prstGeom>
          <a:noFill/>
          <a:ln w="0">
            <a:noFill/>
          </a:ln>
        </p:spPr>
        <p:txBody>
          <a:bodyPr lIns="91440" rIns="91440" tIns="45720" bIns="45720" anchor="ctr">
            <a:normAutofit/>
          </a:bodyPr>
          <a:p>
            <a:pPr indent="0" defTabSz="914400">
              <a:lnSpc>
                <a:spcPct val="90000"/>
              </a:lnSpc>
              <a:buNone/>
            </a:pPr>
            <a:r>
              <a:rPr b="1" lang="en-US" sz="4000" spc="-1" strike="noStrike">
                <a:solidFill>
                  <a:srgbClr val="ffffff"/>
                </a:solidFill>
                <a:latin typeface="Calibri Light"/>
              </a:rPr>
              <a:t>How this affects properties of compounds</a:t>
            </a:r>
            <a:endParaRPr b="0" lang="en-US" sz="4000" spc="-1" strike="noStrike">
              <a:solidFill>
                <a:schemeClr val="dk1"/>
              </a:solidFill>
              <a:latin typeface="Calibri"/>
            </a:endParaRPr>
          </a:p>
        </p:txBody>
      </p:sp>
      <p:sp>
        <p:nvSpPr>
          <p:cNvPr id="142" name="PlaceHolder 2"/>
          <p:cNvSpPr>
            <a:spLocks noGrp="1"/>
          </p:cNvSpPr>
          <p:nvPr>
            <p:ph/>
          </p:nvPr>
        </p:nvSpPr>
        <p:spPr>
          <a:xfrm>
            <a:off x="1096920" y="2112480"/>
            <a:ext cx="10022040" cy="3475080"/>
          </a:xfrm>
          <a:prstGeom prst="rect">
            <a:avLst/>
          </a:prstGeom>
          <a:noFill/>
          <a:ln w="0">
            <a:noFill/>
          </a:ln>
        </p:spPr>
        <p:txBody>
          <a:bodyPr lIns="91440" rIns="91440" tIns="45720" bIns="45720" anchor="t">
            <a:noAutofit/>
          </a:bodyPr>
          <a:p>
            <a:pPr indent="0" defTabSz="868680">
              <a:lnSpc>
                <a:spcPct val="90000"/>
              </a:lnSpc>
              <a:spcBef>
                <a:spcPts val="950"/>
              </a:spcBef>
              <a:buNone/>
              <a:tabLst>
                <a:tab algn="l" pos="0"/>
              </a:tabLst>
            </a:pPr>
            <a:r>
              <a:rPr b="0" lang="en-US" sz="2660" spc="-1" strike="noStrike">
                <a:solidFill>
                  <a:schemeClr val="dk1"/>
                </a:solidFill>
                <a:latin typeface="Calibri"/>
              </a:rPr>
              <a:t>Generally speaking, the stronger the intermolecular force, the stronger the interactions between molecules.  </a:t>
            </a:r>
            <a:endParaRPr b="0" lang="en-US" sz="2660" spc="-1" strike="noStrike">
              <a:solidFill>
                <a:schemeClr val="dk1"/>
              </a:solidFill>
              <a:latin typeface="Calibri"/>
            </a:endParaRPr>
          </a:p>
          <a:p>
            <a:pPr indent="0" defTabSz="868680">
              <a:lnSpc>
                <a:spcPct val="90000"/>
              </a:lnSpc>
              <a:spcBef>
                <a:spcPts val="950"/>
              </a:spcBef>
              <a:buNone/>
              <a:tabLst>
                <a:tab algn="l" pos="0"/>
              </a:tabLst>
            </a:pPr>
            <a:endParaRPr b="0" lang="en-US" sz="2660" spc="-1" strike="noStrike">
              <a:solidFill>
                <a:schemeClr val="dk1"/>
              </a:solidFill>
              <a:latin typeface="Calibri"/>
            </a:endParaRPr>
          </a:p>
          <a:p>
            <a:pPr indent="0" defTabSz="868680">
              <a:lnSpc>
                <a:spcPct val="90000"/>
              </a:lnSpc>
              <a:spcBef>
                <a:spcPts val="950"/>
              </a:spcBef>
              <a:buNone/>
              <a:tabLst>
                <a:tab algn="l" pos="0"/>
              </a:tabLst>
            </a:pPr>
            <a:r>
              <a:rPr b="0" lang="en-US" sz="2660" spc="-1" strike="noStrike">
                <a:solidFill>
                  <a:schemeClr val="dk1"/>
                </a:solidFill>
                <a:latin typeface="Calibri"/>
              </a:rPr>
              <a:t>Melting points:</a:t>
            </a:r>
            <a:endParaRPr b="0" lang="en-US" sz="2660" spc="-1" strike="noStrike">
              <a:solidFill>
                <a:schemeClr val="dk1"/>
              </a:solidFill>
              <a:latin typeface="Calibri"/>
            </a:endParaRPr>
          </a:p>
          <a:p>
            <a:pPr marL="217080" indent="-217080" defTabSz="868680">
              <a:lnSpc>
                <a:spcPct val="90000"/>
              </a:lnSpc>
              <a:spcBef>
                <a:spcPts val="950"/>
              </a:spcBef>
              <a:buClr>
                <a:srgbClr val="000000"/>
              </a:buClr>
              <a:buFont typeface="Arial"/>
              <a:buChar char="•"/>
              <a:tabLst>
                <a:tab algn="l" pos="0"/>
              </a:tabLst>
            </a:pPr>
            <a:r>
              <a:rPr b="0" lang="en-US" sz="2660" spc="-1" strike="noStrike">
                <a:solidFill>
                  <a:schemeClr val="dk1"/>
                </a:solidFill>
                <a:latin typeface="Calibri"/>
              </a:rPr>
              <a:t>Water:  273 K</a:t>
            </a:r>
            <a:endParaRPr b="0" lang="en-US" sz="2660" spc="-1" strike="noStrike">
              <a:solidFill>
                <a:schemeClr val="dk1"/>
              </a:solidFill>
              <a:latin typeface="Calibri"/>
            </a:endParaRPr>
          </a:p>
          <a:p>
            <a:pPr marL="217080" indent="-217080" defTabSz="868680">
              <a:lnSpc>
                <a:spcPct val="90000"/>
              </a:lnSpc>
              <a:spcBef>
                <a:spcPts val="950"/>
              </a:spcBef>
              <a:buClr>
                <a:srgbClr val="000000"/>
              </a:buClr>
              <a:buFont typeface="Arial"/>
              <a:buChar char="•"/>
              <a:tabLst>
                <a:tab algn="l" pos="0"/>
              </a:tabLst>
            </a:pPr>
            <a:r>
              <a:rPr b="0" lang="en-US" sz="2660" spc="-1" strike="noStrike">
                <a:solidFill>
                  <a:schemeClr val="dk1"/>
                </a:solidFill>
                <a:latin typeface="Calibri"/>
              </a:rPr>
              <a:t>HBr:  186 K</a:t>
            </a:r>
            <a:endParaRPr b="0" lang="en-US" sz="2660" spc="-1" strike="noStrike">
              <a:solidFill>
                <a:schemeClr val="dk1"/>
              </a:solidFill>
              <a:latin typeface="Calibri"/>
            </a:endParaRPr>
          </a:p>
          <a:p>
            <a:pPr marL="217080" indent="-217080" defTabSz="868680">
              <a:lnSpc>
                <a:spcPct val="90000"/>
              </a:lnSpc>
              <a:spcBef>
                <a:spcPts val="950"/>
              </a:spcBef>
              <a:buClr>
                <a:srgbClr val="000000"/>
              </a:buClr>
              <a:buFont typeface="Arial"/>
              <a:buChar char="•"/>
              <a:tabLst>
                <a:tab algn="l" pos="0"/>
              </a:tabLst>
            </a:pPr>
            <a:r>
              <a:rPr b="0" lang="en-US" sz="2660" spc="-1" strike="noStrike">
                <a:solidFill>
                  <a:schemeClr val="dk1"/>
                </a:solidFill>
                <a:latin typeface="Calibri"/>
              </a:rPr>
              <a:t>Methane:  91 K</a:t>
            </a:r>
            <a:endParaRPr b="0" lang="en-US" sz="2660" spc="-1" strike="noStrike">
              <a:solidFill>
                <a:schemeClr val="dk1"/>
              </a:solidFill>
              <a:latin typeface="Calibri"/>
            </a:endParaRPr>
          </a:p>
        </p:txBody>
      </p:sp>
      <p:pic>
        <p:nvPicPr>
          <p:cNvPr id="143" name="Picture 2" descr="Swimming In Air ( Real World ) | Biology | CK-12 Foundation"/>
          <p:cNvPicPr/>
          <p:nvPr/>
        </p:nvPicPr>
        <p:blipFill>
          <a:blip r:embed="rId1"/>
          <a:stretch/>
        </p:blipFill>
        <p:spPr>
          <a:xfrm>
            <a:off x="5380200" y="3334680"/>
            <a:ext cx="4204440" cy="2354400"/>
          </a:xfrm>
          <a:prstGeom prst="rect">
            <a:avLst/>
          </a:prstGeom>
          <a:ln w="0">
            <a:noFill/>
          </a:ln>
        </p:spPr>
      </p:pic>
      <p:sp>
        <p:nvSpPr>
          <p:cNvPr id="144" name="TextBox 3"/>
          <p:cNvSpPr/>
          <p:nvPr/>
        </p:nvSpPr>
        <p:spPr>
          <a:xfrm>
            <a:off x="5418000" y="5689440"/>
            <a:ext cx="4111920" cy="610920"/>
          </a:xfrm>
          <a:prstGeom prst="rect">
            <a:avLst/>
          </a:prstGeom>
          <a:noFill/>
          <a:ln w="0">
            <a:noFill/>
          </a:ln>
        </p:spPr>
        <p:style>
          <a:lnRef idx="0"/>
          <a:fillRef idx="0"/>
          <a:effectRef idx="0"/>
          <a:fontRef idx="minor"/>
        </p:style>
        <p:txBody>
          <a:bodyPr lIns="90000" rIns="90000" tIns="45000" bIns="45000" anchor="t">
            <a:spAutoFit/>
          </a:bodyPr>
          <a:p>
            <a:pPr defTabSz="868680">
              <a:lnSpc>
                <a:spcPct val="100000"/>
              </a:lnSpc>
              <a:spcAft>
                <a:spcPts val="601"/>
              </a:spcAft>
            </a:pPr>
            <a:r>
              <a:rPr b="0" i="1" lang="en-US" sz="1710" spc="-1" strike="noStrike">
                <a:solidFill>
                  <a:schemeClr val="dk1"/>
                </a:solidFill>
                <a:latin typeface="Calibri"/>
              </a:rPr>
              <a:t>This explains why we rarely swim in pools of methane.</a:t>
            </a:r>
            <a:endParaRPr b="0" lang="en-US" sz="171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1"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rmAutofit fontScale="90240"/>
          </a:bodyPr>
          <a:p>
            <a:pPr indent="0" defTabSz="914400">
              <a:lnSpc>
                <a:spcPct val="90000"/>
              </a:lnSpc>
              <a:buNone/>
            </a:pPr>
            <a:r>
              <a:rPr b="1" lang="en-US" sz="4400" spc="-1" strike="noStrike">
                <a:solidFill>
                  <a:schemeClr val="dk1"/>
                </a:solidFill>
                <a:latin typeface="Calibri Light"/>
              </a:rPr>
              <a:t>Now that we’ve learned what makes a molecule polar, it’s time to figure out why this matters</a:t>
            </a:r>
            <a:endParaRPr b="0" lang="en-US" sz="4400" spc="-1" strike="noStrike">
              <a:solidFill>
                <a:schemeClr val="dk1"/>
              </a:solidFill>
              <a:latin typeface="Calibri"/>
            </a:endParaRPr>
          </a:p>
        </p:txBody>
      </p:sp>
      <p:sp>
        <p:nvSpPr>
          <p:cNvPr id="72" name="TextBox 3"/>
          <p:cNvSpPr/>
          <p:nvPr/>
        </p:nvSpPr>
        <p:spPr>
          <a:xfrm>
            <a:off x="5765760" y="2383560"/>
            <a:ext cx="5371920" cy="30790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800" spc="-1" strike="noStrike">
                <a:solidFill>
                  <a:schemeClr val="dk1"/>
                </a:solidFill>
                <a:latin typeface="Calibri"/>
              </a:rPr>
              <a:t>After all, if you learn something that doesn’t have any usefulness, you’re wasting your time.</a:t>
            </a:r>
            <a:endParaRPr b="0" lang="en-US" sz="2800" spc="-1" strike="noStrike">
              <a:solidFill>
                <a:srgbClr val="000000"/>
              </a:solidFill>
              <a:latin typeface="Arial"/>
            </a:endParaRPr>
          </a:p>
          <a:p>
            <a:pPr defTabSz="914400">
              <a:lnSpc>
                <a:spcPct val="100000"/>
              </a:lnSpc>
            </a:pPr>
            <a:endParaRPr b="0" lang="en-US" sz="2800" spc="-1" strike="noStrike">
              <a:solidFill>
                <a:srgbClr val="000000"/>
              </a:solidFill>
              <a:latin typeface="Arial"/>
            </a:endParaRPr>
          </a:p>
          <a:p>
            <a:pPr defTabSz="914400">
              <a:lnSpc>
                <a:spcPct val="100000"/>
              </a:lnSpc>
            </a:pPr>
            <a:r>
              <a:rPr b="0" lang="en-US" sz="2800" spc="-1" strike="noStrike">
                <a:solidFill>
                  <a:schemeClr val="dk1"/>
                </a:solidFill>
                <a:latin typeface="Calibri"/>
              </a:rPr>
              <a:t>Do you remember how we studied empirical formulas?  No.  It’s a waste of time, so we skipped it.</a:t>
            </a:r>
            <a:endParaRPr b="0" lang="en-US" sz="2800" spc="-1" strike="noStrike">
              <a:solidFill>
                <a:srgbClr val="000000"/>
              </a:solidFill>
              <a:latin typeface="Arial"/>
            </a:endParaRPr>
          </a:p>
        </p:txBody>
      </p:sp>
      <p:pic>
        <p:nvPicPr>
          <p:cNvPr id="73" name="Picture 2" descr="Empirical formula calculations part 2 | Chemistry, Science, Moles | ShowMe"/>
          <p:cNvPicPr/>
          <p:nvPr/>
        </p:nvPicPr>
        <p:blipFill>
          <a:blip r:embed="rId1"/>
          <a:stretch/>
        </p:blipFill>
        <p:spPr>
          <a:xfrm>
            <a:off x="793800" y="2288160"/>
            <a:ext cx="4095360" cy="3071520"/>
          </a:xfrm>
          <a:prstGeom prst="rect">
            <a:avLst/>
          </a:prstGeom>
          <a:ln w="0">
            <a:noFill/>
          </a:ln>
        </p:spPr>
      </p:pic>
      <p:sp>
        <p:nvSpPr>
          <p:cNvPr id="74" name="TextBox 4"/>
          <p:cNvSpPr/>
          <p:nvPr/>
        </p:nvSpPr>
        <p:spPr>
          <a:xfrm>
            <a:off x="1617480" y="5285880"/>
            <a:ext cx="3114360" cy="363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1800" spc="-1" strike="noStrike">
                <a:solidFill>
                  <a:schemeClr val="dk1"/>
                </a:solidFill>
                <a:latin typeface="Calibri"/>
              </a:rPr>
              <a:t>Pictured:  A waste of time</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sp>
        <p:nvSpPr>
          <p:cNvPr id="145" name="Rectangle 9222">
            <a:extLst>
              <a:ext uri="{C183D7F6-B498-43B3-948B-1728B52AA6E4}">
                <adec:decorative xmlns:adec="http://schemas.microsoft.com/office/drawing/2017/decorative" val="1"/>
              </a:ext>
            </a:extLst>
          </p:cNvPr>
          <p:cNvSpPr/>
          <p:nvPr/>
        </p:nvSpPr>
        <p:spPr>
          <a:xfrm>
            <a:off x="0" y="0"/>
            <a:ext cx="12191760" cy="685764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Calibri"/>
            </a:endParaRPr>
          </a:p>
        </p:txBody>
      </p:sp>
      <p:pic>
        <p:nvPicPr>
          <p:cNvPr id="146" name="Picture 2" descr="What is chemistry? | Live Science"/>
          <p:cNvPicPr/>
          <p:nvPr/>
        </p:nvPicPr>
        <p:blipFill>
          <a:blip r:embed="rId1">
            <a:alphaModFix amt="50000"/>
          </a:blip>
          <a:srcRect l="0" t="0" r="6222" b="0"/>
          <a:stretch/>
        </p:blipFill>
        <p:spPr>
          <a:xfrm>
            <a:off x="0" y="0"/>
            <a:ext cx="12191760" cy="6857640"/>
          </a:xfrm>
          <a:prstGeom prst="rect">
            <a:avLst/>
          </a:prstGeom>
          <a:ln w="0">
            <a:noFill/>
          </a:ln>
        </p:spPr>
      </p:pic>
      <p:sp>
        <p:nvSpPr>
          <p:cNvPr id="147" name="PlaceHolder 1"/>
          <p:cNvSpPr>
            <a:spLocks noGrp="1"/>
          </p:cNvSpPr>
          <p:nvPr>
            <p:ph type="title"/>
          </p:nvPr>
        </p:nvSpPr>
        <p:spPr>
          <a:xfrm>
            <a:off x="1523880" y="1122480"/>
            <a:ext cx="9143640" cy="2900160"/>
          </a:xfrm>
          <a:prstGeom prst="rect">
            <a:avLst/>
          </a:prstGeom>
          <a:noFill/>
          <a:ln w="0">
            <a:noFill/>
          </a:ln>
        </p:spPr>
        <p:txBody>
          <a:bodyPr lIns="91440" rIns="91440" tIns="45720" bIns="45720" anchor="b">
            <a:normAutofit/>
          </a:bodyPr>
          <a:p>
            <a:pPr indent="0" algn="ctr" defTabSz="914400">
              <a:lnSpc>
                <a:spcPct val="90000"/>
              </a:lnSpc>
              <a:buNone/>
            </a:pPr>
            <a:r>
              <a:rPr b="0" lang="en-US" sz="6000" spc="-1" strike="noStrike">
                <a:solidFill>
                  <a:srgbClr val="ffffff"/>
                </a:solidFill>
                <a:latin typeface="Calibri Light"/>
              </a:rPr>
              <a:t>And now, it’s time to work in the lab!</a:t>
            </a:r>
            <a:endParaRPr b="0" lang="en-US" sz="6000" spc="-1" strike="noStrike">
              <a:solidFill>
                <a:schemeClr val="dk1"/>
              </a:solidFill>
              <a:latin typeface="Calibri"/>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5" name="PlaceHolder 1"/>
          <p:cNvSpPr>
            <a:spLocks noGrp="1"/>
          </p:cNvSpPr>
          <p:nvPr>
            <p:ph type="title"/>
          </p:nvPr>
        </p:nvSpPr>
        <p:spPr>
          <a:xfrm>
            <a:off x="838080" y="922320"/>
            <a:ext cx="10515240" cy="1325160"/>
          </a:xfrm>
          <a:prstGeom prst="rect">
            <a:avLst/>
          </a:prstGeom>
          <a:noFill/>
          <a:ln w="0">
            <a:noFill/>
          </a:ln>
        </p:spPr>
        <p:txBody>
          <a:bodyPr lIns="91440" rIns="91440" tIns="45720" bIns="45720" anchor="ctr">
            <a:normAutofit fontScale="68418"/>
          </a:bodyPr>
          <a:p>
            <a:pPr indent="0" defTabSz="914400">
              <a:lnSpc>
                <a:spcPct val="90000"/>
              </a:lnSpc>
              <a:buNone/>
            </a:pPr>
            <a:r>
              <a:rPr b="1" lang="en-US" sz="4400" spc="-1" strike="noStrike">
                <a:solidFill>
                  <a:schemeClr val="dk1"/>
                </a:solidFill>
                <a:latin typeface="Calibri Light"/>
              </a:rPr>
              <a:t>One thing that’s not a waste of time: Knowing that polar covalent molecules have properties between those of ionic compounds and covalent compounds.</a:t>
            </a:r>
            <a:endParaRPr b="0" lang="en-US" sz="4400" spc="-1" strike="noStrike">
              <a:solidFill>
                <a:schemeClr val="dk1"/>
              </a:solidFill>
              <a:latin typeface="Calibri"/>
            </a:endParaRPr>
          </a:p>
        </p:txBody>
      </p:sp>
      <p:sp>
        <p:nvSpPr>
          <p:cNvPr id="76" name="TextBox 3"/>
          <p:cNvSpPr/>
          <p:nvPr/>
        </p:nvSpPr>
        <p:spPr>
          <a:xfrm>
            <a:off x="1341360" y="3296160"/>
            <a:ext cx="5014440" cy="17974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800" spc="-1" strike="noStrike">
                <a:solidFill>
                  <a:schemeClr val="dk1"/>
                </a:solidFill>
                <a:latin typeface="Calibri"/>
              </a:rPr>
              <a:t>This shouldn’t be too surprising, given that the molecules in polar covalent molecules act like little magnets.</a:t>
            </a:r>
            <a:endParaRPr b="0" lang="en-US" sz="2800" spc="-1" strike="noStrike">
              <a:solidFill>
                <a:srgbClr val="000000"/>
              </a:solidFill>
              <a:latin typeface="Arial"/>
            </a:endParaRPr>
          </a:p>
        </p:txBody>
      </p:sp>
      <p:pic>
        <p:nvPicPr>
          <p:cNvPr id="77" name="Picture 2" descr="International Polar Bear Day - Wikipedia"/>
          <p:cNvPicPr/>
          <p:nvPr/>
        </p:nvPicPr>
        <p:blipFill>
          <a:blip r:embed="rId1"/>
          <a:stretch/>
        </p:blipFill>
        <p:spPr>
          <a:xfrm>
            <a:off x="6750000" y="2672640"/>
            <a:ext cx="4603680" cy="3262680"/>
          </a:xfrm>
          <a:prstGeom prst="rect">
            <a:avLst/>
          </a:prstGeom>
          <a:ln w="0">
            <a:noFill/>
          </a:ln>
        </p:spPr>
      </p:pic>
      <p:sp>
        <p:nvSpPr>
          <p:cNvPr id="78" name="TextBox 4"/>
          <p:cNvSpPr/>
          <p:nvPr/>
        </p:nvSpPr>
        <p:spPr>
          <a:xfrm>
            <a:off x="7929720" y="5990760"/>
            <a:ext cx="3971520" cy="363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1800" spc="-1" strike="noStrike">
                <a:solidFill>
                  <a:schemeClr val="dk1"/>
                </a:solidFill>
                <a:latin typeface="Calibri"/>
              </a:rPr>
              <a:t>Polar covalent bears</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9" name="PlaceHolder 1"/>
          <p:cNvSpPr>
            <a:spLocks noGrp="1"/>
          </p:cNvSpPr>
          <p:nvPr>
            <p:ph type="title"/>
          </p:nvPr>
        </p:nvSpPr>
        <p:spPr>
          <a:xfrm>
            <a:off x="742320" y="1958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Why this is:</a:t>
            </a:r>
            <a:endParaRPr b="0" lang="en-US" sz="4400" spc="-1" strike="noStrike">
              <a:solidFill>
                <a:schemeClr val="dk1"/>
              </a:solidFill>
              <a:latin typeface="Calibri"/>
            </a:endParaRPr>
          </a:p>
        </p:txBody>
      </p:sp>
      <p:sp>
        <p:nvSpPr>
          <p:cNvPr id="80" name="TextBox 3"/>
          <p:cNvSpPr/>
          <p:nvPr/>
        </p:nvSpPr>
        <p:spPr>
          <a:xfrm>
            <a:off x="1318680" y="1521360"/>
            <a:ext cx="5410440" cy="43592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800" spc="-1" strike="noStrike">
                <a:solidFill>
                  <a:schemeClr val="dk1"/>
                </a:solidFill>
                <a:latin typeface="Calibri"/>
              </a:rPr>
              <a:t>Nonpolar covalent molecules act like little Tylenol capsules when they come into contact with each other – they don’t really stick to each other.</a:t>
            </a:r>
            <a:endParaRPr b="0" lang="en-US" sz="2800" spc="-1" strike="noStrike">
              <a:solidFill>
                <a:srgbClr val="000000"/>
              </a:solidFill>
              <a:latin typeface="Arial"/>
            </a:endParaRPr>
          </a:p>
          <a:p>
            <a:pPr defTabSz="914400">
              <a:lnSpc>
                <a:spcPct val="100000"/>
              </a:lnSpc>
            </a:pPr>
            <a:endParaRPr b="0" lang="en-US" sz="2800" spc="-1" strike="noStrike">
              <a:solidFill>
                <a:srgbClr val="000000"/>
              </a:solidFill>
              <a:latin typeface="Arial"/>
            </a:endParaRPr>
          </a:p>
          <a:p>
            <a:pPr marL="285840" indent="-285840" defTabSz="914400">
              <a:lnSpc>
                <a:spcPct val="100000"/>
              </a:lnSpc>
              <a:buClr>
                <a:srgbClr val="000000"/>
              </a:buClr>
              <a:buFont typeface="Arial"/>
              <a:buChar char="•"/>
            </a:pPr>
            <a:r>
              <a:rPr b="0" lang="en-US" sz="2800" spc="-1" strike="noStrike">
                <a:solidFill>
                  <a:schemeClr val="dk1"/>
                </a:solidFill>
                <a:latin typeface="Calibri"/>
              </a:rPr>
              <a:t>This is why covalent compounds usually have low melting points, low boiling points, and low solubility in water.</a:t>
            </a:r>
            <a:endParaRPr b="0" lang="en-US" sz="2800" spc="-1" strike="noStrike">
              <a:solidFill>
                <a:srgbClr val="000000"/>
              </a:solidFill>
              <a:latin typeface="Arial"/>
            </a:endParaRPr>
          </a:p>
        </p:txBody>
      </p:sp>
      <p:pic>
        <p:nvPicPr>
          <p:cNvPr id="81" name="Picture 2" descr="Tylenol with Codeine Overdose: Causes, Symptoms, and Treatments"/>
          <p:cNvPicPr/>
          <p:nvPr/>
        </p:nvPicPr>
        <p:blipFill>
          <a:blip r:embed="rId1"/>
          <a:stretch/>
        </p:blipFill>
        <p:spPr>
          <a:xfrm>
            <a:off x="7085880" y="2043000"/>
            <a:ext cx="4171680" cy="3128760"/>
          </a:xfrm>
          <a:prstGeom prst="rect">
            <a:avLst/>
          </a:prstGeom>
          <a:ln w="0">
            <a:noFill/>
          </a:ln>
        </p:spPr>
      </p:pic>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 name="TextBox 3"/>
          <p:cNvSpPr/>
          <p:nvPr/>
        </p:nvSpPr>
        <p:spPr>
          <a:xfrm>
            <a:off x="881280" y="800280"/>
            <a:ext cx="6330240" cy="54874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800" spc="-1" strike="noStrike">
                <a:solidFill>
                  <a:schemeClr val="dk1"/>
                </a:solidFill>
                <a:latin typeface="Calibri"/>
              </a:rPr>
              <a:t>However, polar covalent molecules have a little bit of positive and negative charge on them, so they stick together weakly.  </a:t>
            </a:r>
            <a:endParaRPr b="0" lang="en-US" sz="2800" spc="-1" strike="noStrike">
              <a:solidFill>
                <a:srgbClr val="000000"/>
              </a:solidFill>
              <a:latin typeface="Arial"/>
            </a:endParaRPr>
          </a:p>
          <a:p>
            <a:pPr defTabSz="914400">
              <a:lnSpc>
                <a:spcPct val="100000"/>
              </a:lnSpc>
            </a:pPr>
            <a:endParaRPr b="0" lang="en-US" sz="2800" spc="-1" strike="noStrike">
              <a:solidFill>
                <a:srgbClr val="000000"/>
              </a:solidFill>
              <a:latin typeface="Arial"/>
            </a:endParaRPr>
          </a:p>
          <a:p>
            <a:pPr marL="285840" indent="-285840" defTabSz="914400">
              <a:lnSpc>
                <a:spcPct val="100000"/>
              </a:lnSpc>
              <a:buClr>
                <a:srgbClr val="000000"/>
              </a:buClr>
              <a:buFont typeface="Arial"/>
              <a:buChar char="•"/>
            </a:pPr>
            <a:r>
              <a:rPr b="0" lang="en-US" sz="2800" spc="-1" strike="noStrike">
                <a:solidFill>
                  <a:schemeClr val="dk1"/>
                </a:solidFill>
                <a:latin typeface="Calibri"/>
              </a:rPr>
              <a:t>Imagine a kid who spilled orange juice on Tylenol capsules.  The capsules will still pull apart fairly easily, but they’ll also stick together a little bit.</a:t>
            </a:r>
            <a:endParaRPr b="0" lang="en-US" sz="2800" spc="-1" strike="noStrike">
              <a:solidFill>
                <a:srgbClr val="000000"/>
              </a:solidFill>
              <a:latin typeface="Arial"/>
            </a:endParaRPr>
          </a:p>
          <a:p>
            <a:pPr defTabSz="914400">
              <a:lnSpc>
                <a:spcPct val="100000"/>
              </a:lnSpc>
            </a:pPr>
            <a:endParaRPr b="0" lang="en-US" sz="2800" spc="-1" strike="noStrike">
              <a:solidFill>
                <a:srgbClr val="000000"/>
              </a:solidFill>
              <a:latin typeface="Arial"/>
            </a:endParaRPr>
          </a:p>
          <a:p>
            <a:pPr marL="285840" indent="-285840" defTabSz="914400">
              <a:lnSpc>
                <a:spcPct val="100000"/>
              </a:lnSpc>
              <a:buClr>
                <a:srgbClr val="000000"/>
              </a:buClr>
              <a:buFont typeface="Arial"/>
              <a:buChar char="•"/>
            </a:pPr>
            <a:r>
              <a:rPr b="0" lang="en-US" sz="2800" spc="-1" strike="noStrike">
                <a:solidFill>
                  <a:schemeClr val="dk1"/>
                </a:solidFill>
                <a:latin typeface="Calibri"/>
              </a:rPr>
              <a:t>This is why polar covalent compounds have the attractive properties from the next few slides.</a:t>
            </a:r>
            <a:endParaRPr b="0" lang="en-US" sz="2800" spc="-1" strike="noStrike">
              <a:solidFill>
                <a:srgbClr val="000000"/>
              </a:solidFill>
              <a:latin typeface="Arial"/>
            </a:endParaRPr>
          </a:p>
          <a:p>
            <a:pPr defTabSz="914400">
              <a:lnSpc>
                <a:spcPct val="100000"/>
              </a:lnSpc>
            </a:pPr>
            <a:endParaRPr b="0" lang="en-US" sz="1800" spc="-1" strike="noStrike">
              <a:solidFill>
                <a:srgbClr val="000000"/>
              </a:solidFill>
              <a:latin typeface="Arial"/>
            </a:endParaRPr>
          </a:p>
        </p:txBody>
      </p:sp>
      <p:pic>
        <p:nvPicPr>
          <p:cNvPr id="83" name="Picture 2" descr="97 Orange Juice Spill Stock Photos, Pictures &amp;amp; Royalty-Free Images - iStock"/>
          <p:cNvPicPr/>
          <p:nvPr/>
        </p:nvPicPr>
        <p:blipFill>
          <a:blip r:embed="rId1"/>
          <a:stretch/>
        </p:blipFill>
        <p:spPr>
          <a:xfrm>
            <a:off x="7950600" y="0"/>
            <a:ext cx="4038480" cy="5942520"/>
          </a:xfrm>
          <a:prstGeom prst="rect">
            <a:avLst/>
          </a:prstGeom>
          <a:ln w="0">
            <a:noFill/>
          </a:ln>
        </p:spPr>
      </p:pic>
      <p:pic>
        <p:nvPicPr>
          <p:cNvPr id="84" name="Picture 4" descr="Amazon.com: 325 - 500 mg caplets - Tylenol Extra Strength Caplets - 325 ct.  : Health &amp;amp; Household"/>
          <p:cNvPicPr/>
          <p:nvPr/>
        </p:nvPicPr>
        <p:blipFill>
          <a:blip r:embed="rId2"/>
          <a:stretch/>
        </p:blipFill>
        <p:spPr>
          <a:xfrm>
            <a:off x="8486640" y="4221000"/>
            <a:ext cx="1599840" cy="879120"/>
          </a:xfrm>
          <a:prstGeom prst="rect">
            <a:avLst/>
          </a:prstGeom>
          <a:ln w="0">
            <a:noFill/>
          </a:ln>
        </p:spPr>
      </p:pic>
      <p:sp>
        <p:nvSpPr>
          <p:cNvPr id="85" name="TextBox 5"/>
          <p:cNvSpPr/>
          <p:nvPr/>
        </p:nvSpPr>
        <p:spPr>
          <a:xfrm>
            <a:off x="8172360" y="5942880"/>
            <a:ext cx="3657240" cy="36396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1800" spc="-1" strike="noStrike">
                <a:solidFill>
                  <a:schemeClr val="dk1"/>
                </a:solidFill>
                <a:latin typeface="Calibri"/>
              </a:rPr>
              <a:t>I am the king of Photoshop!</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6"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1) Polar molecules have higher melting and boiling points than nonpolar molecules</a:t>
            </a:r>
            <a:endParaRPr b="0" lang="en-US" sz="4400" spc="-1" strike="noStrike">
              <a:solidFill>
                <a:schemeClr val="dk1"/>
              </a:solidFill>
              <a:latin typeface="Calibri"/>
            </a:endParaRPr>
          </a:p>
        </p:txBody>
      </p:sp>
      <p:sp>
        <p:nvSpPr>
          <p:cNvPr id="87" name="TextBox 3"/>
          <p:cNvSpPr/>
          <p:nvPr/>
        </p:nvSpPr>
        <p:spPr>
          <a:xfrm>
            <a:off x="1457280" y="1779840"/>
            <a:ext cx="9780480" cy="5029200"/>
          </a:xfrm>
          <a:prstGeom prst="rect">
            <a:avLst/>
          </a:prstGeom>
          <a:noFill/>
          <a:ln w="0">
            <a:noFill/>
          </a:ln>
        </p:spPr>
        <p:style>
          <a:lnRef idx="0"/>
          <a:fillRef idx="0"/>
          <a:effectRef idx="0"/>
          <a:fontRef idx="minor"/>
        </p:style>
        <p:txBody>
          <a:bodyPr lIns="90000" rIns="90000" tIns="45000" bIns="45000" anchor="t">
            <a:spAutoFit/>
          </a:bodyPr>
          <a:p>
            <a:pPr marL="457200" indent="-457200" defTabSz="914400">
              <a:lnSpc>
                <a:spcPct val="100000"/>
              </a:lnSpc>
              <a:buClr>
                <a:srgbClr val="000000"/>
              </a:buClr>
              <a:buFont typeface="Arial"/>
              <a:buChar char="•"/>
            </a:pPr>
            <a:r>
              <a:rPr b="0" lang="en-US" sz="3200" spc="-1" strike="noStrike">
                <a:solidFill>
                  <a:schemeClr val="dk1"/>
                </a:solidFill>
                <a:latin typeface="Calibri"/>
              </a:rPr>
              <a:t>Polar molecules act like little magnets, so they stick together more tightly than nonpolar molecules.</a:t>
            </a:r>
            <a:endParaRPr b="0" lang="en-US" sz="3200" spc="-1" strike="noStrike">
              <a:solidFill>
                <a:srgbClr val="000000"/>
              </a:solidFill>
              <a:latin typeface="Arial"/>
            </a:endParaRPr>
          </a:p>
          <a:p>
            <a:pPr defTabSz="914400">
              <a:lnSpc>
                <a:spcPct val="100000"/>
              </a:lnSpc>
            </a:pPr>
            <a:endParaRPr b="0" lang="en-US" sz="3200" spc="-1" strike="noStrike">
              <a:solidFill>
                <a:srgbClr val="000000"/>
              </a:solidFill>
              <a:latin typeface="Arial"/>
            </a:endParaRPr>
          </a:p>
          <a:p>
            <a:pPr marL="457200" indent="-457200" defTabSz="914400">
              <a:lnSpc>
                <a:spcPct val="100000"/>
              </a:lnSpc>
              <a:buClr>
                <a:srgbClr val="000000"/>
              </a:buClr>
              <a:buFont typeface="Arial"/>
              <a:buChar char="•"/>
            </a:pPr>
            <a:r>
              <a:rPr b="0" lang="en-US" sz="3200" spc="-1" strike="noStrike">
                <a:solidFill>
                  <a:schemeClr val="dk1"/>
                </a:solidFill>
                <a:latin typeface="Calibri"/>
              </a:rPr>
              <a:t>Because the molecules stick together more tightly, it requires more energy to pull them apart, giving them higher melting and boiling points than nonpolar molecules.</a:t>
            </a:r>
            <a:endParaRPr b="0" lang="en-US" sz="3200" spc="-1" strike="noStrike">
              <a:solidFill>
                <a:srgbClr val="000000"/>
              </a:solidFill>
              <a:latin typeface="Arial"/>
            </a:endParaRPr>
          </a:p>
          <a:p>
            <a:pPr defTabSz="914400">
              <a:lnSpc>
                <a:spcPct val="100000"/>
              </a:lnSpc>
            </a:pPr>
            <a:endParaRPr b="0" lang="en-US" sz="3200" spc="-1" strike="noStrike">
              <a:solidFill>
                <a:srgbClr val="000000"/>
              </a:solidFill>
              <a:latin typeface="Arial"/>
            </a:endParaRPr>
          </a:p>
          <a:p>
            <a:pPr marL="457200" indent="-457200" defTabSz="914400">
              <a:lnSpc>
                <a:spcPct val="100000"/>
              </a:lnSpc>
              <a:buClr>
                <a:srgbClr val="000000"/>
              </a:buClr>
              <a:buFont typeface="Arial"/>
              <a:buChar char="•"/>
            </a:pPr>
            <a:r>
              <a:rPr b="0" lang="en-US" sz="3200" spc="-1" strike="noStrike">
                <a:solidFill>
                  <a:schemeClr val="dk1"/>
                </a:solidFill>
                <a:latin typeface="Calibri"/>
              </a:rPr>
              <a:t>The more polar the molecule, the greater this effect.</a:t>
            </a:r>
            <a:endParaRPr b="0" lang="en-US" sz="3200" spc="-1" strike="noStrike">
              <a:solidFill>
                <a:srgbClr val="000000"/>
              </a:solidFill>
              <a:latin typeface="Arial"/>
            </a:endParaRPr>
          </a:p>
          <a:p>
            <a:pPr defTabSz="914400">
              <a:lnSpc>
                <a:spcPct val="100000"/>
              </a:lnSpc>
            </a:pPr>
            <a:endParaRPr b="0" lang="en-US" sz="1800" spc="-1" strike="noStrike">
              <a:solidFill>
                <a:srgbClr val="000000"/>
              </a:solidFill>
              <a:latin typeface="Arial"/>
            </a:endParaRPr>
          </a:p>
          <a:p>
            <a:pPr defTabSz="914400">
              <a:lnSpc>
                <a:spcPct val="100000"/>
              </a:lnSpc>
            </a:pP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8"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Let’s have a look some examples:</a:t>
            </a:r>
            <a:endParaRPr b="0" lang="en-US" sz="4400" spc="-1" strike="noStrike">
              <a:solidFill>
                <a:schemeClr val="dk1"/>
              </a:solidFill>
              <a:latin typeface="Calibri"/>
            </a:endParaRPr>
          </a:p>
        </p:txBody>
      </p:sp>
      <p:graphicFrame>
        <p:nvGraphicFramePr>
          <p:cNvPr id="89" name="Table 4"/>
          <p:cNvGraphicFramePr/>
          <p:nvPr/>
        </p:nvGraphicFramePr>
        <p:xfrm>
          <a:off x="1908000" y="1938960"/>
          <a:ext cx="8127720" cy="1854000"/>
        </p:xfrm>
        <a:graphic>
          <a:graphicData uri="http://schemas.openxmlformats.org/drawingml/2006/table">
            <a:tbl>
              <a:tblPr/>
              <a:tblGrid>
                <a:gridCol w="2709000"/>
                <a:gridCol w="2709000"/>
                <a:gridCol w="2709000"/>
              </a:tblGrid>
              <a:tr h="370800">
                <a:tc>
                  <a:txBody>
                    <a:bodyPr anchor="t">
                      <a:noAutofit/>
                    </a:bodyPr>
                    <a:p>
                      <a:pPr algn="ctr" defTabSz="914400">
                        <a:lnSpc>
                          <a:spcPct val="100000"/>
                        </a:lnSpc>
                      </a:pPr>
                      <a:r>
                        <a:rPr b="1" lang="en-US" sz="2200" spc="-1" strike="noStrike">
                          <a:solidFill>
                            <a:schemeClr val="lt1"/>
                          </a:solidFill>
                          <a:latin typeface="Calibri"/>
                        </a:rPr>
                        <a:t>Compound name</a:t>
                      </a:r>
                      <a:endParaRPr b="0" lang="en-US" sz="2200" spc="-1" strike="noStrike">
                        <a:solidFill>
                          <a:srgbClr val="ffffff"/>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c>
                  <a:txBody>
                    <a:bodyPr anchor="t">
                      <a:noAutofit/>
                    </a:bodyPr>
                    <a:p>
                      <a:pPr algn="ctr" defTabSz="914400">
                        <a:lnSpc>
                          <a:spcPct val="100000"/>
                        </a:lnSpc>
                      </a:pPr>
                      <a:r>
                        <a:rPr b="1" lang="en-US" sz="2200" spc="-1" strike="noStrike">
                          <a:solidFill>
                            <a:schemeClr val="lt1"/>
                          </a:solidFill>
                          <a:latin typeface="Calibri"/>
                        </a:rPr>
                        <a:t>Dipole Moment (D)</a:t>
                      </a:r>
                      <a:endParaRPr b="0" lang="en-US" sz="2200" spc="-1" strike="noStrike">
                        <a:solidFill>
                          <a:srgbClr val="ffffff"/>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c>
                  <a:txBody>
                    <a:bodyPr anchor="t">
                      <a:noAutofit/>
                    </a:bodyPr>
                    <a:p>
                      <a:pPr algn="ctr" defTabSz="914400">
                        <a:lnSpc>
                          <a:spcPct val="100000"/>
                        </a:lnSpc>
                      </a:pPr>
                      <a:r>
                        <a:rPr b="1" lang="en-US" sz="2200" spc="-1" strike="noStrike">
                          <a:solidFill>
                            <a:schemeClr val="lt1"/>
                          </a:solidFill>
                          <a:latin typeface="Calibri"/>
                        </a:rPr>
                        <a:t>Melting point (deg C)</a:t>
                      </a:r>
                      <a:endParaRPr b="0" lang="en-US" sz="2200" spc="-1" strike="noStrike">
                        <a:solidFill>
                          <a:srgbClr val="ffffff"/>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r>
              <a:tr h="370800">
                <a:tc>
                  <a:txBody>
                    <a:bodyPr anchor="t">
                      <a:noAutofit/>
                    </a:bodyPr>
                    <a:p>
                      <a:pPr algn="ctr" defTabSz="914400">
                        <a:lnSpc>
                          <a:spcPct val="100000"/>
                        </a:lnSpc>
                      </a:pPr>
                      <a:r>
                        <a:rPr b="0" lang="en-US" sz="2200" spc="-1" strike="noStrike">
                          <a:solidFill>
                            <a:schemeClr val="dk1"/>
                          </a:solidFill>
                          <a:latin typeface="Calibri"/>
                        </a:rPr>
                        <a:t>methane</a:t>
                      </a:r>
                      <a:endParaRPr b="0" lang="en-US" sz="22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2200" spc="-1" strike="noStrike">
                          <a:solidFill>
                            <a:schemeClr val="dk1"/>
                          </a:solidFill>
                          <a:latin typeface="Calibri"/>
                        </a:rPr>
                        <a:t>0</a:t>
                      </a:r>
                      <a:endParaRPr b="0" lang="en-US" sz="22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2200" spc="-1" strike="noStrike">
                          <a:solidFill>
                            <a:schemeClr val="dk1"/>
                          </a:solidFill>
                          <a:latin typeface="Calibri"/>
                        </a:rPr>
                        <a:t>-162</a:t>
                      </a:r>
                      <a:endParaRPr b="0" lang="en-US" sz="22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r h="370800">
                <a:tc>
                  <a:txBody>
                    <a:bodyPr anchor="t">
                      <a:noAutofit/>
                    </a:bodyPr>
                    <a:p>
                      <a:pPr algn="ctr" defTabSz="914400">
                        <a:lnSpc>
                          <a:spcPct val="100000"/>
                        </a:lnSpc>
                      </a:pPr>
                      <a:r>
                        <a:rPr b="0" lang="en-US" sz="2200" spc="-1" strike="noStrike">
                          <a:solidFill>
                            <a:schemeClr val="dk1"/>
                          </a:solidFill>
                          <a:latin typeface="Calibri"/>
                        </a:rPr>
                        <a:t>ammonia</a:t>
                      </a:r>
                      <a:endParaRPr b="0" lang="en-US" sz="22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2200" spc="-1" strike="noStrike">
                          <a:solidFill>
                            <a:schemeClr val="dk1"/>
                          </a:solidFill>
                          <a:latin typeface="Calibri"/>
                        </a:rPr>
                        <a:t>1.47</a:t>
                      </a:r>
                      <a:endParaRPr b="0" lang="en-US" sz="22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2200" spc="-1" strike="noStrike">
                          <a:solidFill>
                            <a:schemeClr val="dk1"/>
                          </a:solidFill>
                          <a:latin typeface="Calibri"/>
                        </a:rPr>
                        <a:t>-33</a:t>
                      </a:r>
                      <a:endParaRPr b="0" lang="en-US" sz="22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70800">
                <a:tc>
                  <a:txBody>
                    <a:bodyPr anchor="t">
                      <a:noAutofit/>
                    </a:bodyPr>
                    <a:p>
                      <a:pPr algn="ctr" defTabSz="914400">
                        <a:lnSpc>
                          <a:spcPct val="100000"/>
                        </a:lnSpc>
                      </a:pPr>
                      <a:r>
                        <a:rPr b="0" lang="en-US" sz="2200" spc="-1" strike="noStrike">
                          <a:solidFill>
                            <a:schemeClr val="dk1"/>
                          </a:solidFill>
                          <a:latin typeface="Calibri"/>
                        </a:rPr>
                        <a:t>hydrofluoric acid</a:t>
                      </a:r>
                      <a:endParaRPr b="0" lang="en-US" sz="22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2200" spc="-1" strike="noStrike">
                          <a:solidFill>
                            <a:schemeClr val="dk1"/>
                          </a:solidFill>
                          <a:latin typeface="Calibri"/>
                        </a:rPr>
                        <a:t>1.82</a:t>
                      </a:r>
                      <a:endParaRPr b="0" lang="en-US" sz="22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2200" spc="-1" strike="noStrike">
                          <a:solidFill>
                            <a:schemeClr val="dk1"/>
                          </a:solidFill>
                          <a:latin typeface="Calibri"/>
                        </a:rPr>
                        <a:t>19.5</a:t>
                      </a:r>
                      <a:endParaRPr b="0" lang="en-US" sz="22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r h="370800">
                <a:tc>
                  <a:txBody>
                    <a:bodyPr anchor="t">
                      <a:noAutofit/>
                    </a:bodyPr>
                    <a:p>
                      <a:pPr algn="ctr" defTabSz="914400">
                        <a:lnSpc>
                          <a:spcPct val="100000"/>
                        </a:lnSpc>
                      </a:pPr>
                      <a:r>
                        <a:rPr b="0" lang="en-US" sz="2200" spc="-1" strike="noStrike">
                          <a:solidFill>
                            <a:schemeClr val="dk1"/>
                          </a:solidFill>
                          <a:latin typeface="Calibri"/>
                        </a:rPr>
                        <a:t>water</a:t>
                      </a:r>
                      <a:endParaRPr b="0" lang="en-US" sz="22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2200" spc="-1" strike="noStrike">
                          <a:solidFill>
                            <a:schemeClr val="dk1"/>
                          </a:solidFill>
                          <a:latin typeface="Calibri"/>
                        </a:rPr>
                        <a:t>1.85</a:t>
                      </a:r>
                      <a:endParaRPr b="0" lang="en-US" sz="22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2200" spc="-1" strike="noStrike">
                          <a:solidFill>
                            <a:schemeClr val="dk1"/>
                          </a:solidFill>
                          <a:latin typeface="Calibri"/>
                        </a:rPr>
                        <a:t>0</a:t>
                      </a:r>
                      <a:endParaRPr b="0" lang="en-US" sz="22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bl>
          </a:graphicData>
        </a:graphic>
      </p:graphicFrame>
      <p:sp>
        <p:nvSpPr>
          <p:cNvPr id="90" name="TextBox 4"/>
          <p:cNvSpPr/>
          <p:nvPr/>
        </p:nvSpPr>
        <p:spPr>
          <a:xfrm>
            <a:off x="1681920" y="4391280"/>
            <a:ext cx="8545320" cy="9126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1800" spc="-1" strike="noStrike">
                <a:solidFill>
                  <a:schemeClr val="dk1"/>
                </a:solidFill>
                <a:latin typeface="Calibri"/>
              </a:rPr>
              <a:t>Note:  This trend is sometimes hard to see because heavier molecules tend to have larger melting and boiling points than lighter ones, too.  I’ve chosen molecules which all have roughly the same mass for this comparison.</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1"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2) Polar molecules dissolve well in water</a:t>
            </a:r>
            <a:endParaRPr b="0" lang="en-US" sz="4400" spc="-1" strike="noStrike">
              <a:solidFill>
                <a:schemeClr val="dk1"/>
              </a:solidFill>
              <a:latin typeface="Calibri"/>
            </a:endParaRPr>
          </a:p>
        </p:txBody>
      </p:sp>
      <p:sp>
        <p:nvSpPr>
          <p:cNvPr id="92" name="TextBox 3"/>
          <p:cNvSpPr/>
          <p:nvPr/>
        </p:nvSpPr>
        <p:spPr>
          <a:xfrm>
            <a:off x="1471680" y="1690560"/>
            <a:ext cx="4466880" cy="3932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800" spc="-1" strike="noStrike">
                <a:solidFill>
                  <a:schemeClr val="dk1"/>
                </a:solidFill>
                <a:latin typeface="Calibri"/>
              </a:rPr>
              <a:t>Water is polar, so it acts like a bunch of little molecular magnets.</a:t>
            </a:r>
            <a:endParaRPr b="0" lang="en-US" sz="2800" spc="-1" strike="noStrike">
              <a:solidFill>
                <a:srgbClr val="000000"/>
              </a:solidFill>
              <a:latin typeface="Arial"/>
            </a:endParaRPr>
          </a:p>
          <a:p>
            <a:pPr defTabSz="914400">
              <a:lnSpc>
                <a:spcPct val="100000"/>
              </a:lnSpc>
            </a:pPr>
            <a:endParaRPr b="0" lang="en-US" sz="2800" spc="-1" strike="noStrike">
              <a:solidFill>
                <a:srgbClr val="000000"/>
              </a:solidFill>
              <a:latin typeface="Arial"/>
            </a:endParaRPr>
          </a:p>
          <a:p>
            <a:pPr defTabSz="914400">
              <a:lnSpc>
                <a:spcPct val="100000"/>
              </a:lnSpc>
            </a:pPr>
            <a:r>
              <a:rPr b="0" lang="en-US" sz="2800" spc="-1" strike="noStrike">
                <a:solidFill>
                  <a:schemeClr val="dk1"/>
                </a:solidFill>
                <a:latin typeface="Calibri"/>
              </a:rPr>
              <a:t>These little molecular magnets are good at grabbing onto solutes and pulling them apart, causing them to dissolve.</a:t>
            </a:r>
            <a:endParaRPr b="0" lang="en-US" sz="2800" spc="-1" strike="noStrike">
              <a:solidFill>
                <a:srgbClr val="000000"/>
              </a:solidFill>
              <a:latin typeface="Arial"/>
            </a:endParaRPr>
          </a:p>
        </p:txBody>
      </p:sp>
      <p:pic>
        <p:nvPicPr>
          <p:cNvPr id="93" name="Picture 2" descr="PowerSchool Learning : 8th Grade Science : Solutes and solvents"/>
          <p:cNvPicPr/>
          <p:nvPr/>
        </p:nvPicPr>
        <p:blipFill>
          <a:blip r:embed="rId1"/>
          <a:stretch/>
        </p:blipFill>
        <p:spPr>
          <a:xfrm>
            <a:off x="6107040" y="1509480"/>
            <a:ext cx="4819320" cy="4078080"/>
          </a:xfrm>
          <a:prstGeom prst="rect">
            <a:avLst/>
          </a:prstGeom>
          <a:ln w="0">
            <a:noFill/>
          </a:ln>
        </p:spPr>
      </p:pic>
      <p:sp>
        <p:nvSpPr>
          <p:cNvPr id="94" name=""/>
          <p:cNvSpPr txBox="1"/>
          <p:nvPr/>
        </p:nvSpPr>
        <p:spPr>
          <a:xfrm>
            <a:off x="8396280" y="5859720"/>
            <a:ext cx="3633120" cy="1370160"/>
          </a:xfrm>
          <a:prstGeom prst="rect">
            <a:avLst/>
          </a:prstGeom>
          <a:noFill/>
          <a:ln w="0">
            <a:noFill/>
          </a:ln>
        </p:spPr>
        <p:txBody>
          <a:bodyPr lIns="90000" rIns="90000" tIns="45000" bIns="45000" anchor="t">
            <a:noAutofit/>
          </a:bodyPr>
          <a:p>
            <a:r>
              <a:rPr b="0" i="1" lang="en-US" sz="1800" spc="-1" strike="noStrike">
                <a:solidFill>
                  <a:srgbClr val="000000"/>
                </a:solidFill>
                <a:latin typeface="Arial"/>
              </a:rPr>
              <a:t>This is the same reason ionic compounds dissolve in water, too</a:t>
            </a:r>
            <a:endParaRPr b="0" i="1"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p:nvSpPr>
          <p:cNvPr id="95" name="Rectangle 70">
            <a:extLst>
              <a:ext uri="{C183D7F6-B498-43B3-948B-1728B52AA6E4}">
                <adec:decorative xmlns:adec="http://schemas.microsoft.com/office/drawing/2017/decorative" val="1"/>
              </a:ext>
            </a:extLst>
          </p:cNvPr>
          <p:cNvSpPr/>
          <p:nvPr/>
        </p:nvSpPr>
        <p:spPr>
          <a:xfrm>
            <a:off x="0" y="0"/>
            <a:ext cx="12191760" cy="6857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Calibri"/>
            </a:endParaRPr>
          </a:p>
        </p:txBody>
      </p:sp>
      <p:sp>
        <p:nvSpPr>
          <p:cNvPr id="96" name="Rectangle 72">
            <a:extLst>
              <a:ext uri="{C183D7F6-B498-43B3-948B-1728B52AA6E4}">
                <adec:decorative xmlns:adec="http://schemas.microsoft.com/office/drawing/2017/decorative" val="1"/>
              </a:ext>
            </a:extLst>
          </p:cNvPr>
          <p:cNvSpPr/>
          <p:nvPr/>
        </p:nvSpPr>
        <p:spPr>
          <a:xfrm>
            <a:off x="548640" y="347400"/>
            <a:ext cx="11100600" cy="180108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Calibri"/>
            </a:endParaRPr>
          </a:p>
        </p:txBody>
      </p:sp>
      <p:sp>
        <p:nvSpPr>
          <p:cNvPr id="97" name="PlaceHolder 1"/>
          <p:cNvSpPr>
            <a:spLocks noGrp="1"/>
          </p:cNvSpPr>
          <p:nvPr>
            <p:ph type="title"/>
          </p:nvPr>
        </p:nvSpPr>
        <p:spPr>
          <a:xfrm>
            <a:off x="838080" y="585360"/>
            <a:ext cx="10515240" cy="1325160"/>
          </a:xfrm>
          <a:prstGeom prst="rect">
            <a:avLst/>
          </a:prstGeom>
          <a:noFill/>
          <a:ln w="0">
            <a:noFill/>
          </a:ln>
        </p:spPr>
        <p:txBody>
          <a:bodyPr lIns="91440" rIns="91440" tIns="45720" bIns="45720" anchor="ctr">
            <a:normAutofit/>
          </a:bodyPr>
          <a:p>
            <a:pPr indent="0" defTabSz="914400">
              <a:lnSpc>
                <a:spcPct val="90000"/>
              </a:lnSpc>
              <a:buNone/>
            </a:pPr>
            <a:r>
              <a:rPr b="1" lang="en-US" sz="4400" spc="-1" strike="noStrike">
                <a:solidFill>
                  <a:schemeClr val="lt1"/>
                </a:solidFill>
                <a:latin typeface="Calibri Light"/>
              </a:rPr>
              <a:t>3) Higher polarity = greater surface tension</a:t>
            </a:r>
            <a:endParaRPr b="0" lang="en-US" sz="4400" spc="-1" strike="noStrike">
              <a:solidFill>
                <a:schemeClr val="dk1"/>
              </a:solidFill>
              <a:latin typeface="Calibri"/>
            </a:endParaRPr>
          </a:p>
        </p:txBody>
      </p:sp>
      <p:pic>
        <p:nvPicPr>
          <p:cNvPr id="98" name="Picture 2" descr="Science Mom"/>
          <p:cNvPicPr/>
          <p:nvPr/>
        </p:nvPicPr>
        <p:blipFill>
          <a:blip r:embed="rId1"/>
          <a:srcRect l="0" t="0" r="3" b="6841"/>
          <a:stretch/>
        </p:blipFill>
        <p:spPr>
          <a:xfrm>
            <a:off x="974160" y="3036960"/>
            <a:ext cx="4092120" cy="2401560"/>
          </a:xfrm>
          <a:prstGeom prst="rect">
            <a:avLst/>
          </a:prstGeom>
          <a:ln w="0">
            <a:noFill/>
          </a:ln>
        </p:spPr>
      </p:pic>
      <p:sp>
        <p:nvSpPr>
          <p:cNvPr id="99" name="TextBox 3"/>
          <p:cNvSpPr/>
          <p:nvPr/>
        </p:nvSpPr>
        <p:spPr>
          <a:xfrm>
            <a:off x="5394600" y="2554200"/>
            <a:ext cx="6254640" cy="3885840"/>
          </a:xfrm>
          <a:prstGeom prst="rect">
            <a:avLst/>
          </a:prstGeom>
          <a:noFill/>
          <a:ln w="0">
            <a:noFill/>
          </a:ln>
        </p:spPr>
        <p:style>
          <a:lnRef idx="0"/>
          <a:fillRef idx="0"/>
          <a:effectRef idx="0"/>
          <a:fontRef idx="minor"/>
        </p:style>
        <p:txBody>
          <a:bodyPr anchor="ctr">
            <a:normAutofit/>
          </a:bodyPr>
          <a:p>
            <a:pPr indent="-228600" defTabSz="914400">
              <a:lnSpc>
                <a:spcPct val="90000"/>
              </a:lnSpc>
              <a:spcAft>
                <a:spcPts val="601"/>
              </a:spcAft>
              <a:buClr>
                <a:srgbClr val="000000"/>
              </a:buClr>
              <a:buFont typeface="Arial"/>
              <a:buChar char="•"/>
            </a:pPr>
            <a:r>
              <a:rPr b="0" lang="en-US" sz="2400" spc="-1" strike="noStrike">
                <a:solidFill>
                  <a:schemeClr val="dk1"/>
                </a:solidFill>
                <a:latin typeface="Calibri"/>
              </a:rPr>
              <a:t>Surface tension is the tendency for a liquid to resist having things put into it.  </a:t>
            </a:r>
            <a:endParaRPr b="0" lang="en-US" sz="2400" spc="-1" strike="noStrike">
              <a:solidFill>
                <a:srgbClr val="000000"/>
              </a:solidFill>
              <a:latin typeface="Arial"/>
            </a:endParaRPr>
          </a:p>
          <a:p>
            <a:pPr defTabSz="914400">
              <a:lnSpc>
                <a:spcPct val="90000"/>
              </a:lnSpc>
              <a:spcAft>
                <a:spcPts val="601"/>
              </a:spcAft>
            </a:pPr>
            <a:endParaRPr b="0" lang="en-US" sz="2000" spc="-1" strike="noStrike">
              <a:solidFill>
                <a:srgbClr val="000000"/>
              </a:solidFill>
              <a:latin typeface="Arial"/>
            </a:endParaRPr>
          </a:p>
          <a:p>
            <a:pPr indent="-228600" defTabSz="914400">
              <a:lnSpc>
                <a:spcPct val="90000"/>
              </a:lnSpc>
              <a:spcAft>
                <a:spcPts val="601"/>
              </a:spcAft>
              <a:buClr>
                <a:srgbClr val="000000"/>
              </a:buClr>
              <a:buFont typeface="Arial"/>
              <a:buChar char="•"/>
            </a:pPr>
            <a:r>
              <a:rPr b="0" lang="en-US" sz="2400" spc="-1" strike="noStrike">
                <a:solidFill>
                  <a:schemeClr val="dk1"/>
                </a:solidFill>
                <a:latin typeface="Calibri"/>
              </a:rPr>
              <a:t>Polar covalent compounds have higher surface tension because the molecules stick together like little magnets</a:t>
            </a:r>
            <a:endParaRPr b="0" lang="en-US" sz="2400" spc="-1" strike="noStrike">
              <a:solidFill>
                <a:srgbClr val="000000"/>
              </a:solidFill>
              <a:latin typeface="Arial"/>
            </a:endParaRPr>
          </a:p>
          <a:p>
            <a:pPr defTabSz="914400">
              <a:lnSpc>
                <a:spcPct val="90000"/>
              </a:lnSpc>
              <a:spcAft>
                <a:spcPts val="601"/>
              </a:spcAft>
            </a:pPr>
            <a:endParaRPr b="0" lang="en-US" sz="2000" spc="-1" strike="noStrike">
              <a:solidFill>
                <a:srgbClr val="000000"/>
              </a:solidFill>
              <a:latin typeface="Arial"/>
            </a:endParaRPr>
          </a:p>
          <a:p>
            <a:pPr indent="-228600" defTabSz="914400">
              <a:lnSpc>
                <a:spcPct val="90000"/>
              </a:lnSpc>
              <a:spcAft>
                <a:spcPts val="601"/>
              </a:spcAft>
              <a:buClr>
                <a:srgbClr val="000000"/>
              </a:buClr>
              <a:buFont typeface="Arial"/>
              <a:buChar char="•"/>
            </a:pPr>
            <a:r>
              <a:rPr b="0" lang="en-US" sz="2400" spc="-1" strike="noStrike">
                <a:solidFill>
                  <a:schemeClr val="dk1"/>
                </a:solidFill>
                <a:latin typeface="Calibri"/>
              </a:rPr>
              <a:t>Liquids with higher surface tension form round drops, while liquids with lower surface tension spread out farther.</a:t>
            </a:r>
            <a:endParaRPr b="0" lang="en-US" sz="2400" spc="-1" strike="noStrike">
              <a:solidFill>
                <a:srgbClr val="000000"/>
              </a:solidFill>
              <a:latin typeface="Arial"/>
            </a:endParaRPr>
          </a:p>
          <a:p>
            <a:pPr defTabSz="914400">
              <a:lnSpc>
                <a:spcPct val="90000"/>
              </a:lnSpc>
              <a:spcAft>
                <a:spcPts val="601"/>
              </a:spcAft>
            </a:pPr>
            <a:endParaRPr b="0" lang="en-US" sz="17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0.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6.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7.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8.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9.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642</TotalTime>
  <Application>LibreOffice/24.2.0.3$MacOSX_X86_64 LibreOffice_project/da48488a73ddd66ea24cf16bbc4f7b9c08e9bea1</Application>
  <AppVersion>15.0000</AppVersion>
  <Words>1120</Words>
  <Paragraphs>115</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2022-02-17T14:58:59Z</dcterms:created>
  <dc:creator>Ian Guch</dc:creator>
  <dc:description/>
  <dc:language>en-US</dc:language>
  <cp:lastModifiedBy/>
  <dcterms:modified xsi:type="dcterms:W3CDTF">2025-02-05T14:20:11Z</dcterms:modified>
  <cp:revision>10</cp:revision>
  <dc:subject/>
  <dc:title>Polarity II</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Widescreen</vt:lpwstr>
  </property>
  <property fmtid="{D5CDD505-2E9C-101B-9397-08002B2CF9AE}" pid="3" name="Slides">
    <vt:i4>21</vt:i4>
  </property>
</Properties>
</file>